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1392BE-CBA0-4B6A-B85F-6E0DD308CD36}" v="2" dt="2022-12-26T15:55:24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sh Kumar" userId="c40c3c1f43e766ba" providerId="LiveId" clId="{391392BE-CBA0-4B6A-B85F-6E0DD308CD36}"/>
    <pc:docChg chg="undo custSel addSld modSld">
      <pc:chgData name="Suresh Kumar" userId="c40c3c1f43e766ba" providerId="LiveId" clId="{391392BE-CBA0-4B6A-B85F-6E0DD308CD36}" dt="2022-12-26T15:55:24.466" v="403" actId="20578"/>
      <pc:docMkLst>
        <pc:docMk/>
      </pc:docMkLst>
      <pc:sldChg chg="modSp mod">
        <pc:chgData name="Suresh Kumar" userId="c40c3c1f43e766ba" providerId="LiveId" clId="{391392BE-CBA0-4B6A-B85F-6E0DD308CD36}" dt="2022-12-26T15:55:24.466" v="403" actId="20578"/>
        <pc:sldMkLst>
          <pc:docMk/>
          <pc:sldMk cId="3867367342" sldId="256"/>
        </pc:sldMkLst>
        <pc:spChg chg="mod">
          <ac:chgData name="Suresh Kumar" userId="c40c3c1f43e766ba" providerId="LiveId" clId="{391392BE-CBA0-4B6A-B85F-6E0DD308CD36}" dt="2022-12-26T15:55:24.466" v="403" actId="20578"/>
          <ac:spMkLst>
            <pc:docMk/>
            <pc:sldMk cId="3867367342" sldId="256"/>
            <ac:spMk id="2" creationId="{D7750FA4-86C9-A14F-8EC2-C8712E95D4E1}"/>
          </ac:spMkLst>
        </pc:spChg>
      </pc:sldChg>
      <pc:sldChg chg="addSp delSp modSp new mod setBg">
        <pc:chgData name="Suresh Kumar" userId="c40c3c1f43e766ba" providerId="LiveId" clId="{391392BE-CBA0-4B6A-B85F-6E0DD308CD36}" dt="2022-12-26T15:47:47.872" v="108" actId="26606"/>
        <pc:sldMkLst>
          <pc:docMk/>
          <pc:sldMk cId="3132118262" sldId="258"/>
        </pc:sldMkLst>
        <pc:spChg chg="mod">
          <ac:chgData name="Suresh Kumar" userId="c40c3c1f43e766ba" providerId="LiveId" clId="{391392BE-CBA0-4B6A-B85F-6E0DD308CD36}" dt="2022-12-26T15:47:47.872" v="108" actId="26606"/>
          <ac:spMkLst>
            <pc:docMk/>
            <pc:sldMk cId="3132118262" sldId="258"/>
            <ac:spMk id="2" creationId="{42EA372B-A072-FD4C-7234-910503236F26}"/>
          </ac:spMkLst>
        </pc:spChg>
        <pc:spChg chg="del mod">
          <ac:chgData name="Suresh Kumar" userId="c40c3c1f43e766ba" providerId="LiveId" clId="{391392BE-CBA0-4B6A-B85F-6E0DD308CD36}" dt="2022-12-26T15:47:47.872" v="108" actId="26606"/>
          <ac:spMkLst>
            <pc:docMk/>
            <pc:sldMk cId="3132118262" sldId="258"/>
            <ac:spMk id="3" creationId="{0204DE57-97E6-F595-3FAF-DB5611C92334}"/>
          </ac:spMkLst>
        </pc:spChg>
        <pc:spChg chg="add">
          <ac:chgData name="Suresh Kumar" userId="c40c3c1f43e766ba" providerId="LiveId" clId="{391392BE-CBA0-4B6A-B85F-6E0DD308CD36}" dt="2022-12-26T15:47:47.872" v="108" actId="26606"/>
          <ac:spMkLst>
            <pc:docMk/>
            <pc:sldMk cId="3132118262" sldId="258"/>
            <ac:spMk id="9" creationId="{F14D45BF-E397-40C0-AFE3-A4149E60E152}"/>
          </ac:spMkLst>
        </pc:spChg>
        <pc:spChg chg="add">
          <ac:chgData name="Suresh Kumar" userId="c40c3c1f43e766ba" providerId="LiveId" clId="{391392BE-CBA0-4B6A-B85F-6E0DD308CD36}" dt="2022-12-26T15:47:47.872" v="108" actId="26606"/>
          <ac:spMkLst>
            <pc:docMk/>
            <pc:sldMk cId="3132118262" sldId="258"/>
            <ac:spMk id="44" creationId="{07E3C0EF-2D2A-42BA-B4E2-76E2B1FC52FE}"/>
          </ac:spMkLst>
        </pc:spChg>
        <pc:grpChg chg="add">
          <ac:chgData name="Suresh Kumar" userId="c40c3c1f43e766ba" providerId="LiveId" clId="{391392BE-CBA0-4B6A-B85F-6E0DD308CD36}" dt="2022-12-26T15:47:47.872" v="108" actId="26606"/>
          <ac:grpSpMkLst>
            <pc:docMk/>
            <pc:sldMk cId="3132118262" sldId="258"/>
            <ac:grpSpMk id="11" creationId="{35F4CD44-7930-4EB8-9A74-8D2F9E63693E}"/>
          </ac:grpSpMkLst>
        </pc:grpChg>
        <pc:graphicFrameChg chg="add">
          <ac:chgData name="Suresh Kumar" userId="c40c3c1f43e766ba" providerId="LiveId" clId="{391392BE-CBA0-4B6A-B85F-6E0DD308CD36}" dt="2022-12-26T15:47:47.872" v="108" actId="26606"/>
          <ac:graphicFrameMkLst>
            <pc:docMk/>
            <pc:sldMk cId="3132118262" sldId="258"/>
            <ac:graphicFrameMk id="5" creationId="{3F1CF8C6-10EB-DC8A-35DC-4AFAF1D2AA75}"/>
          </ac:graphicFrameMkLst>
        </pc:graphicFrameChg>
      </pc:sldChg>
      <pc:sldChg chg="addSp delSp modSp new mod setBg">
        <pc:chgData name="Suresh Kumar" userId="c40c3c1f43e766ba" providerId="LiveId" clId="{391392BE-CBA0-4B6A-B85F-6E0DD308CD36}" dt="2022-12-26T15:52:59.340" v="271" actId="14100"/>
        <pc:sldMkLst>
          <pc:docMk/>
          <pc:sldMk cId="731931679" sldId="259"/>
        </pc:sldMkLst>
        <pc:spChg chg="mod">
          <ac:chgData name="Suresh Kumar" userId="c40c3c1f43e766ba" providerId="LiveId" clId="{391392BE-CBA0-4B6A-B85F-6E0DD308CD36}" dt="2022-12-26T15:52:52.478" v="270" actId="26606"/>
          <ac:spMkLst>
            <pc:docMk/>
            <pc:sldMk cId="731931679" sldId="259"/>
            <ac:spMk id="2" creationId="{9F543033-E827-A79D-72B8-D75AC01B84BC}"/>
          </ac:spMkLst>
        </pc:spChg>
        <pc:spChg chg="del mod">
          <ac:chgData name="Suresh Kumar" userId="c40c3c1f43e766ba" providerId="LiveId" clId="{391392BE-CBA0-4B6A-B85F-6E0DD308CD36}" dt="2022-12-26T15:52:25.998" v="267" actId="26606"/>
          <ac:spMkLst>
            <pc:docMk/>
            <pc:sldMk cId="731931679" sldId="259"/>
            <ac:spMk id="3" creationId="{4A1D8541-0D3D-4A44-12C4-93188B5CD4E0}"/>
          </ac:spMkLst>
        </pc:spChg>
        <pc:spChg chg="add del">
          <ac:chgData name="Suresh Kumar" userId="c40c3c1f43e766ba" providerId="LiveId" clId="{391392BE-CBA0-4B6A-B85F-6E0DD308CD36}" dt="2022-12-26T15:52:52.478" v="270" actId="26606"/>
          <ac:spMkLst>
            <pc:docMk/>
            <pc:sldMk cId="731931679" sldId="259"/>
            <ac:spMk id="9" creationId="{9663BDD8-36FC-48B0-8862-3B51BE4F77DA}"/>
          </ac:spMkLst>
        </pc:spChg>
        <pc:spChg chg="add del">
          <ac:chgData name="Suresh Kumar" userId="c40c3c1f43e766ba" providerId="LiveId" clId="{391392BE-CBA0-4B6A-B85F-6E0DD308CD36}" dt="2022-12-26T15:52:52.478" v="270" actId="26606"/>
          <ac:spMkLst>
            <pc:docMk/>
            <pc:sldMk cId="731931679" sldId="259"/>
            <ac:spMk id="44" creationId="{63D6C682-FD57-4DF7-854F-DD140E1E29B3}"/>
          </ac:spMkLst>
        </pc:spChg>
        <pc:spChg chg="add">
          <ac:chgData name="Suresh Kumar" userId="c40c3c1f43e766ba" providerId="LiveId" clId="{391392BE-CBA0-4B6A-B85F-6E0DD308CD36}" dt="2022-12-26T15:52:52.478" v="270" actId="26606"/>
          <ac:spMkLst>
            <pc:docMk/>
            <pc:sldMk cId="731931679" sldId="259"/>
            <ac:spMk id="49" creationId="{F14D45BF-E397-40C0-AFE3-A4149E60E152}"/>
          </ac:spMkLst>
        </pc:spChg>
        <pc:spChg chg="add">
          <ac:chgData name="Suresh Kumar" userId="c40c3c1f43e766ba" providerId="LiveId" clId="{391392BE-CBA0-4B6A-B85F-6E0DD308CD36}" dt="2022-12-26T15:52:52.478" v="270" actId="26606"/>
          <ac:spMkLst>
            <pc:docMk/>
            <pc:sldMk cId="731931679" sldId="259"/>
            <ac:spMk id="84" creationId="{07E3C0EF-2D2A-42BA-B4E2-76E2B1FC52FE}"/>
          </ac:spMkLst>
        </pc:spChg>
        <pc:grpChg chg="add del">
          <ac:chgData name="Suresh Kumar" userId="c40c3c1f43e766ba" providerId="LiveId" clId="{391392BE-CBA0-4B6A-B85F-6E0DD308CD36}" dt="2022-12-26T15:52:52.478" v="270" actId="26606"/>
          <ac:grpSpMkLst>
            <pc:docMk/>
            <pc:sldMk cId="731931679" sldId="259"/>
            <ac:grpSpMk id="11" creationId="{C15A19D0-2BD2-47E7-A51B-B8083A14E791}"/>
          </ac:grpSpMkLst>
        </pc:grpChg>
        <pc:grpChg chg="add">
          <ac:chgData name="Suresh Kumar" userId="c40c3c1f43e766ba" providerId="LiveId" clId="{391392BE-CBA0-4B6A-B85F-6E0DD308CD36}" dt="2022-12-26T15:52:52.478" v="270" actId="26606"/>
          <ac:grpSpMkLst>
            <pc:docMk/>
            <pc:sldMk cId="731931679" sldId="259"/>
            <ac:grpSpMk id="51" creationId="{35F4CD44-7930-4EB8-9A74-8D2F9E63693E}"/>
          </ac:grpSpMkLst>
        </pc:grpChg>
        <pc:graphicFrameChg chg="add mod modGraphic">
          <ac:chgData name="Suresh Kumar" userId="c40c3c1f43e766ba" providerId="LiveId" clId="{391392BE-CBA0-4B6A-B85F-6E0DD308CD36}" dt="2022-12-26T15:52:59.340" v="271" actId="14100"/>
          <ac:graphicFrameMkLst>
            <pc:docMk/>
            <pc:sldMk cId="731931679" sldId="259"/>
            <ac:graphicFrameMk id="5" creationId="{D55748AE-8F7A-EEC0-437C-310841915F64}"/>
          </ac:graphicFrameMkLst>
        </pc:graphicFrameChg>
      </pc:sldChg>
      <pc:sldChg chg="addSp delSp modSp new mod setBg">
        <pc:chgData name="Suresh Kumar" userId="c40c3c1f43e766ba" providerId="LiveId" clId="{391392BE-CBA0-4B6A-B85F-6E0DD308CD36}" dt="2022-12-26T15:54:18.063" v="364" actId="26606"/>
        <pc:sldMkLst>
          <pc:docMk/>
          <pc:sldMk cId="2695554024" sldId="260"/>
        </pc:sldMkLst>
        <pc:spChg chg="mod">
          <ac:chgData name="Suresh Kumar" userId="c40c3c1f43e766ba" providerId="LiveId" clId="{391392BE-CBA0-4B6A-B85F-6E0DD308CD36}" dt="2022-12-26T15:54:18.063" v="364" actId="26606"/>
          <ac:spMkLst>
            <pc:docMk/>
            <pc:sldMk cId="2695554024" sldId="260"/>
            <ac:spMk id="2" creationId="{28D4573A-77C4-0BF5-E32A-131436B6BC58}"/>
          </ac:spMkLst>
        </pc:spChg>
        <pc:spChg chg="del mod">
          <ac:chgData name="Suresh Kumar" userId="c40c3c1f43e766ba" providerId="LiveId" clId="{391392BE-CBA0-4B6A-B85F-6E0DD308CD36}" dt="2022-12-26T15:54:18.063" v="364" actId="26606"/>
          <ac:spMkLst>
            <pc:docMk/>
            <pc:sldMk cId="2695554024" sldId="260"/>
            <ac:spMk id="3" creationId="{99C9FB8A-3234-866F-9278-147A54F0804F}"/>
          </ac:spMkLst>
        </pc:spChg>
        <pc:spChg chg="add">
          <ac:chgData name="Suresh Kumar" userId="c40c3c1f43e766ba" providerId="LiveId" clId="{391392BE-CBA0-4B6A-B85F-6E0DD308CD36}" dt="2022-12-26T15:54:18.063" v="364" actId="26606"/>
          <ac:spMkLst>
            <pc:docMk/>
            <pc:sldMk cId="2695554024" sldId="260"/>
            <ac:spMk id="9" creationId="{F14D45BF-E397-40C0-AFE3-A4149E60E152}"/>
          </ac:spMkLst>
        </pc:spChg>
        <pc:spChg chg="add">
          <ac:chgData name="Suresh Kumar" userId="c40c3c1f43e766ba" providerId="LiveId" clId="{391392BE-CBA0-4B6A-B85F-6E0DD308CD36}" dt="2022-12-26T15:54:18.063" v="364" actId="26606"/>
          <ac:spMkLst>
            <pc:docMk/>
            <pc:sldMk cId="2695554024" sldId="260"/>
            <ac:spMk id="44" creationId="{07E3C0EF-2D2A-42BA-B4E2-76E2B1FC52FE}"/>
          </ac:spMkLst>
        </pc:spChg>
        <pc:grpChg chg="add">
          <ac:chgData name="Suresh Kumar" userId="c40c3c1f43e766ba" providerId="LiveId" clId="{391392BE-CBA0-4B6A-B85F-6E0DD308CD36}" dt="2022-12-26T15:54:18.063" v="364" actId="26606"/>
          <ac:grpSpMkLst>
            <pc:docMk/>
            <pc:sldMk cId="2695554024" sldId="260"/>
            <ac:grpSpMk id="11" creationId="{35F4CD44-7930-4EB8-9A74-8D2F9E63693E}"/>
          </ac:grpSpMkLst>
        </pc:grpChg>
        <pc:graphicFrameChg chg="add">
          <ac:chgData name="Suresh Kumar" userId="c40c3c1f43e766ba" providerId="LiveId" clId="{391392BE-CBA0-4B6A-B85F-6E0DD308CD36}" dt="2022-12-26T15:54:18.063" v="364" actId="26606"/>
          <ac:graphicFrameMkLst>
            <pc:docMk/>
            <pc:sldMk cId="2695554024" sldId="260"/>
            <ac:graphicFrameMk id="5" creationId="{DC961C92-DAF5-7AB9-5B76-7E4F96CF39F7}"/>
          </ac:graphicFrameMkLst>
        </pc:graphicFrameChg>
      </pc:sldChg>
      <pc:sldChg chg="addSp delSp modSp new mod setBg modClrScheme chgLayout">
        <pc:chgData name="Suresh Kumar" userId="c40c3c1f43e766ba" providerId="LiveId" clId="{391392BE-CBA0-4B6A-B85F-6E0DD308CD36}" dt="2022-12-26T15:54:52.522" v="378" actId="26606"/>
        <pc:sldMkLst>
          <pc:docMk/>
          <pc:sldMk cId="3571754150" sldId="261"/>
        </pc:sldMkLst>
        <pc:spChg chg="del mod ord">
          <ac:chgData name="Suresh Kumar" userId="c40c3c1f43e766ba" providerId="LiveId" clId="{391392BE-CBA0-4B6A-B85F-6E0DD308CD36}" dt="2022-12-26T15:54:26.080" v="366" actId="700"/>
          <ac:spMkLst>
            <pc:docMk/>
            <pc:sldMk cId="3571754150" sldId="261"/>
            <ac:spMk id="2" creationId="{11CB48A6-7FAA-9CA0-7A50-C8AEE5B634E3}"/>
          </ac:spMkLst>
        </pc:spChg>
        <pc:spChg chg="del mod ord">
          <ac:chgData name="Suresh Kumar" userId="c40c3c1f43e766ba" providerId="LiveId" clId="{391392BE-CBA0-4B6A-B85F-6E0DD308CD36}" dt="2022-12-26T15:54:26.080" v="366" actId="700"/>
          <ac:spMkLst>
            <pc:docMk/>
            <pc:sldMk cId="3571754150" sldId="261"/>
            <ac:spMk id="3" creationId="{5CB2FF10-EC1A-6A7A-4A98-2BD109737638}"/>
          </ac:spMkLst>
        </pc:spChg>
        <pc:spChg chg="add mod ord">
          <ac:chgData name="Suresh Kumar" userId="c40c3c1f43e766ba" providerId="LiveId" clId="{391392BE-CBA0-4B6A-B85F-6E0DD308CD36}" dt="2022-12-26T15:54:52.522" v="378" actId="26606"/>
          <ac:spMkLst>
            <pc:docMk/>
            <pc:sldMk cId="3571754150" sldId="261"/>
            <ac:spMk id="4" creationId="{135BCA26-D6CB-599F-EE77-AD6AC59A139A}"/>
          </ac:spMkLst>
        </pc:spChg>
        <pc:spChg chg="add del mod ord">
          <ac:chgData name="Suresh Kumar" userId="c40c3c1f43e766ba" providerId="LiveId" clId="{391392BE-CBA0-4B6A-B85F-6E0DD308CD36}" dt="2022-12-26T15:54:36.821" v="377" actId="21"/>
          <ac:spMkLst>
            <pc:docMk/>
            <pc:sldMk cId="3571754150" sldId="261"/>
            <ac:spMk id="5" creationId="{E0562E2C-C5AF-5D67-B6DA-6CDABB10934D}"/>
          </ac:spMkLst>
        </pc:spChg>
        <pc:spChg chg="add">
          <ac:chgData name="Suresh Kumar" userId="c40c3c1f43e766ba" providerId="LiveId" clId="{391392BE-CBA0-4B6A-B85F-6E0DD308CD36}" dt="2022-12-26T15:54:52.522" v="378" actId="26606"/>
          <ac:spMkLst>
            <pc:docMk/>
            <pc:sldMk cId="3571754150" sldId="261"/>
            <ac:spMk id="42" creationId="{2437C4A8-8E3A-4ADA-93B9-64737CE1ABB1}"/>
          </ac:spMkLst>
        </pc:spChg>
        <pc:spChg chg="add">
          <ac:chgData name="Suresh Kumar" userId="c40c3c1f43e766ba" providerId="LiveId" clId="{391392BE-CBA0-4B6A-B85F-6E0DD308CD36}" dt="2022-12-26T15:54:52.522" v="378" actId="26606"/>
          <ac:spMkLst>
            <pc:docMk/>
            <pc:sldMk cId="3571754150" sldId="261"/>
            <ac:spMk id="44" creationId="{411BE1D3-B675-4947-B4E3-14B8DC93FB2C}"/>
          </ac:spMkLst>
        </pc:spChg>
        <pc:spChg chg="add">
          <ac:chgData name="Suresh Kumar" userId="c40c3c1f43e766ba" providerId="LiveId" clId="{391392BE-CBA0-4B6A-B85F-6E0DD308CD36}" dt="2022-12-26T15:54:52.522" v="378" actId="26606"/>
          <ac:spMkLst>
            <pc:docMk/>
            <pc:sldMk cId="3571754150" sldId="261"/>
            <ac:spMk id="46" creationId="{D2D8651B-6FCC-49D7-B6F8-AF869E89F04C}"/>
          </ac:spMkLst>
        </pc:spChg>
        <pc:spChg chg="add">
          <ac:chgData name="Suresh Kumar" userId="c40c3c1f43e766ba" providerId="LiveId" clId="{391392BE-CBA0-4B6A-B85F-6E0DD308CD36}" dt="2022-12-26T15:54:52.522" v="378" actId="26606"/>
          <ac:spMkLst>
            <pc:docMk/>
            <pc:sldMk cId="3571754150" sldId="261"/>
            <ac:spMk id="48" creationId="{B27DF924-CC1B-431A-A8F3-7FEBCA1AF9A5}"/>
          </ac:spMkLst>
        </pc:spChg>
        <pc:grpChg chg="add">
          <ac:chgData name="Suresh Kumar" userId="c40c3c1f43e766ba" providerId="LiveId" clId="{391392BE-CBA0-4B6A-B85F-6E0DD308CD36}" dt="2022-12-26T15:54:52.522" v="378" actId="26606"/>
          <ac:grpSpMkLst>
            <pc:docMk/>
            <pc:sldMk cId="3571754150" sldId="261"/>
            <ac:grpSpMk id="9" creationId="{748618E9-EE2D-4864-9EEE-58939BD4FBBA}"/>
          </ac:grpSpMkLst>
        </pc:grpChg>
        <pc:grpChg chg="add">
          <ac:chgData name="Suresh Kumar" userId="c40c3c1f43e766ba" providerId="LiveId" clId="{391392BE-CBA0-4B6A-B85F-6E0DD308CD36}" dt="2022-12-26T15:54:52.522" v="378" actId="26606"/>
          <ac:grpSpMkLst>
            <pc:docMk/>
            <pc:sldMk cId="3571754150" sldId="261"/>
            <ac:grpSpMk id="50" creationId="{2C13C5A7-AC21-48FA-A06F-6A7F303BC3CD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9A33F-B6C4-45C4-9107-08C2993E496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D5EAC8-8C16-4FE3-93B3-CEC697C2F462}">
      <dgm:prSet/>
      <dgm:spPr/>
      <dgm:t>
        <a:bodyPr/>
        <a:lstStyle/>
        <a:p>
          <a:r>
            <a:rPr lang="en-US"/>
            <a:t>Excessive vaginal discharge and vaginal bleeding are common problems associated with advanced carcinoma uterine cervix. </a:t>
          </a:r>
        </a:p>
      </dgm:t>
    </dgm:pt>
    <dgm:pt modelId="{66EBD70C-2686-4AF3-B998-7A762917B92D}" type="parTrans" cxnId="{59CCBC1E-4472-456A-BA21-991C27108D9C}">
      <dgm:prSet/>
      <dgm:spPr/>
      <dgm:t>
        <a:bodyPr/>
        <a:lstStyle/>
        <a:p>
          <a:endParaRPr lang="en-US"/>
        </a:p>
      </dgm:t>
    </dgm:pt>
    <dgm:pt modelId="{013D28D1-4118-4239-9FE7-C601469639BB}" type="sibTrans" cxnId="{59CCBC1E-4472-456A-BA21-991C27108D9C}">
      <dgm:prSet/>
      <dgm:spPr/>
      <dgm:t>
        <a:bodyPr/>
        <a:lstStyle/>
        <a:p>
          <a:endParaRPr lang="en-US"/>
        </a:p>
      </dgm:t>
    </dgm:pt>
    <dgm:pt modelId="{337AEB85-BAE6-4A27-9910-83F85C7E088B}">
      <dgm:prSet/>
      <dgm:spPr/>
      <dgm:t>
        <a:bodyPr/>
        <a:lstStyle/>
        <a:p>
          <a:r>
            <a:rPr lang="en-US"/>
            <a:t>Usually due to necrotic fungation of the tumour, which erodes the top of the vagina.</a:t>
          </a:r>
        </a:p>
      </dgm:t>
    </dgm:pt>
    <dgm:pt modelId="{22D5FB71-54D1-44C7-8BD3-FE198AF0B364}" type="parTrans" cxnId="{5E2BBC1F-0770-4437-AE46-B1A83BDCD761}">
      <dgm:prSet/>
      <dgm:spPr/>
      <dgm:t>
        <a:bodyPr/>
        <a:lstStyle/>
        <a:p>
          <a:endParaRPr lang="en-US"/>
        </a:p>
      </dgm:t>
    </dgm:pt>
    <dgm:pt modelId="{A445A232-6973-4FAE-8676-2609AF3E1691}" type="sibTrans" cxnId="{5E2BBC1F-0770-4437-AE46-B1A83BDCD761}">
      <dgm:prSet/>
      <dgm:spPr/>
      <dgm:t>
        <a:bodyPr/>
        <a:lstStyle/>
        <a:p>
          <a:endParaRPr lang="en-US"/>
        </a:p>
      </dgm:t>
    </dgm:pt>
    <dgm:pt modelId="{D07EACEC-6879-4EFC-9EAF-37DC0838C15A}">
      <dgm:prSet/>
      <dgm:spPr/>
      <dgm:t>
        <a:bodyPr/>
        <a:lstStyle/>
        <a:p>
          <a:r>
            <a:rPr lang="en-US"/>
            <a:t>The foul smell can be due to </a:t>
          </a:r>
        </a:p>
      </dgm:t>
    </dgm:pt>
    <dgm:pt modelId="{E22F08AC-8DAE-4A7D-BE66-2845A17360A2}" type="parTrans" cxnId="{4C1C1C14-82F7-40B4-BA6F-5DE3EAC0EA52}">
      <dgm:prSet/>
      <dgm:spPr/>
      <dgm:t>
        <a:bodyPr/>
        <a:lstStyle/>
        <a:p>
          <a:endParaRPr lang="en-US"/>
        </a:p>
      </dgm:t>
    </dgm:pt>
    <dgm:pt modelId="{B2F07AAD-99B3-49CB-991B-3FFF44AE4A0B}" type="sibTrans" cxnId="{4C1C1C14-82F7-40B4-BA6F-5DE3EAC0EA52}">
      <dgm:prSet/>
      <dgm:spPr/>
      <dgm:t>
        <a:bodyPr/>
        <a:lstStyle/>
        <a:p>
          <a:endParaRPr lang="en-US"/>
        </a:p>
      </dgm:t>
    </dgm:pt>
    <dgm:pt modelId="{5AFD4AD9-A795-4E7C-896E-EA34603A6534}">
      <dgm:prSet/>
      <dgm:spPr/>
      <dgm:t>
        <a:bodyPr/>
        <a:lstStyle/>
        <a:p>
          <a:r>
            <a:rPr lang="en-US"/>
            <a:t>Necrosis at the tumour </a:t>
          </a:r>
        </a:p>
      </dgm:t>
    </dgm:pt>
    <dgm:pt modelId="{B507ED4D-E834-49D9-B53B-436C9C537CF4}" type="parTrans" cxnId="{0C042025-1CE4-4DAD-AE00-7C7932E6B249}">
      <dgm:prSet/>
      <dgm:spPr/>
      <dgm:t>
        <a:bodyPr/>
        <a:lstStyle/>
        <a:p>
          <a:endParaRPr lang="en-US"/>
        </a:p>
      </dgm:t>
    </dgm:pt>
    <dgm:pt modelId="{F70D9ACF-E06B-4A57-A009-2CBF5C1ACD62}" type="sibTrans" cxnId="{0C042025-1CE4-4DAD-AE00-7C7932E6B249}">
      <dgm:prSet/>
      <dgm:spPr/>
      <dgm:t>
        <a:bodyPr/>
        <a:lstStyle/>
        <a:p>
          <a:endParaRPr lang="en-US"/>
        </a:p>
      </dgm:t>
    </dgm:pt>
    <dgm:pt modelId="{CCE962BF-C1D2-4C99-AE5B-E34B0638778D}">
      <dgm:prSet/>
      <dgm:spPr/>
      <dgm:t>
        <a:bodyPr/>
        <a:lstStyle/>
        <a:p>
          <a:r>
            <a:rPr lang="en-US"/>
            <a:t>Fistula. </a:t>
          </a:r>
        </a:p>
      </dgm:t>
    </dgm:pt>
    <dgm:pt modelId="{E7AE5113-E99B-45DA-B69B-17CD243B2997}" type="parTrans" cxnId="{2660A56E-FA3F-462A-A008-C9D7F3069F9B}">
      <dgm:prSet/>
      <dgm:spPr/>
      <dgm:t>
        <a:bodyPr/>
        <a:lstStyle/>
        <a:p>
          <a:endParaRPr lang="en-US"/>
        </a:p>
      </dgm:t>
    </dgm:pt>
    <dgm:pt modelId="{91E33326-77FE-4B04-AA67-4E3C7D85ABA8}" type="sibTrans" cxnId="{2660A56E-FA3F-462A-A008-C9D7F3069F9B}">
      <dgm:prSet/>
      <dgm:spPr/>
      <dgm:t>
        <a:bodyPr/>
        <a:lstStyle/>
        <a:p>
          <a:endParaRPr lang="en-US"/>
        </a:p>
      </dgm:t>
    </dgm:pt>
    <dgm:pt modelId="{15F58708-BC1E-43B1-A031-8D3D36DF9A51}">
      <dgm:prSet/>
      <dgm:spPr/>
      <dgm:t>
        <a:bodyPr/>
        <a:lstStyle/>
        <a:p>
          <a:r>
            <a:rPr lang="en-US"/>
            <a:t>Contributing factors</a:t>
          </a:r>
        </a:p>
      </dgm:t>
    </dgm:pt>
    <dgm:pt modelId="{528B6E27-A469-42E9-8603-94CA85E3C5C6}" type="parTrans" cxnId="{29E36611-44C3-48A6-97CF-8D46EB4B1696}">
      <dgm:prSet/>
      <dgm:spPr/>
      <dgm:t>
        <a:bodyPr/>
        <a:lstStyle/>
        <a:p>
          <a:endParaRPr lang="en-US"/>
        </a:p>
      </dgm:t>
    </dgm:pt>
    <dgm:pt modelId="{A016E397-949B-41EE-A0B0-D3351B55AC63}" type="sibTrans" cxnId="{29E36611-44C3-48A6-97CF-8D46EB4B1696}">
      <dgm:prSet/>
      <dgm:spPr/>
      <dgm:t>
        <a:bodyPr/>
        <a:lstStyle/>
        <a:p>
          <a:endParaRPr lang="en-US"/>
        </a:p>
      </dgm:t>
    </dgm:pt>
    <dgm:pt modelId="{C6DFC7AD-C39D-4096-8354-88AB2F63F224}">
      <dgm:prSet/>
      <dgm:spPr/>
      <dgm:t>
        <a:bodyPr/>
        <a:lstStyle/>
        <a:p>
          <a:r>
            <a:rPr lang="en-US"/>
            <a:t>Interaction of certain types of bacteria </a:t>
          </a:r>
        </a:p>
      </dgm:t>
    </dgm:pt>
    <dgm:pt modelId="{E236FAD2-6337-44E4-BFC6-EF9E3C90F4B4}" type="parTrans" cxnId="{C01A1D3C-E6AB-4792-8A73-C54686ED7DFB}">
      <dgm:prSet/>
      <dgm:spPr/>
      <dgm:t>
        <a:bodyPr/>
        <a:lstStyle/>
        <a:p>
          <a:endParaRPr lang="en-US"/>
        </a:p>
      </dgm:t>
    </dgm:pt>
    <dgm:pt modelId="{2185325B-DD1E-45B3-9879-17D3866E539D}" type="sibTrans" cxnId="{C01A1D3C-E6AB-4792-8A73-C54686ED7DFB}">
      <dgm:prSet/>
      <dgm:spPr/>
      <dgm:t>
        <a:bodyPr/>
        <a:lstStyle/>
        <a:p>
          <a:endParaRPr lang="en-US"/>
        </a:p>
      </dgm:t>
    </dgm:pt>
    <dgm:pt modelId="{2AD6A562-4913-4F44-8948-A8B053F537E3}">
      <dgm:prSet/>
      <dgm:spPr/>
      <dgm:t>
        <a:bodyPr/>
        <a:lstStyle/>
        <a:p>
          <a:r>
            <a:rPr lang="en-US"/>
            <a:t>Overgrowth of normal vaginal organisms</a:t>
          </a:r>
        </a:p>
      </dgm:t>
    </dgm:pt>
    <dgm:pt modelId="{3371D533-F5D7-4E12-8C8E-3662FD6AEC7C}" type="parTrans" cxnId="{B850C5ED-1207-453F-B477-C24F03186506}">
      <dgm:prSet/>
      <dgm:spPr/>
      <dgm:t>
        <a:bodyPr/>
        <a:lstStyle/>
        <a:p>
          <a:endParaRPr lang="en-US"/>
        </a:p>
      </dgm:t>
    </dgm:pt>
    <dgm:pt modelId="{04065A90-CCCB-4F55-960B-840E94D83867}" type="sibTrans" cxnId="{B850C5ED-1207-453F-B477-C24F03186506}">
      <dgm:prSet/>
      <dgm:spPr/>
      <dgm:t>
        <a:bodyPr/>
        <a:lstStyle/>
        <a:p>
          <a:endParaRPr lang="en-US"/>
        </a:p>
      </dgm:t>
    </dgm:pt>
    <dgm:pt modelId="{15DE77A0-D2C9-4F7F-98D9-6859FD0FDFF1}" type="pres">
      <dgm:prSet presAssocID="{F9E9A33F-B6C4-45C4-9107-08C2993E4962}" presName="linear" presStyleCnt="0">
        <dgm:presLayoutVars>
          <dgm:animLvl val="lvl"/>
          <dgm:resizeHandles val="exact"/>
        </dgm:presLayoutVars>
      </dgm:prSet>
      <dgm:spPr/>
    </dgm:pt>
    <dgm:pt modelId="{94700124-16A0-434E-A4FA-0A1F12166673}" type="pres">
      <dgm:prSet presAssocID="{28D5EAC8-8C16-4FE3-93B3-CEC697C2F4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7CE74BC-DCBA-4EBF-B9BB-022863392A4E}" type="pres">
      <dgm:prSet presAssocID="{013D28D1-4118-4239-9FE7-C601469639BB}" presName="spacer" presStyleCnt="0"/>
      <dgm:spPr/>
    </dgm:pt>
    <dgm:pt modelId="{2BD45E1C-DC78-4AEB-83D4-0CC77EB8C6CE}" type="pres">
      <dgm:prSet presAssocID="{337AEB85-BAE6-4A27-9910-83F85C7E08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A219C1F-1592-4176-B6B9-B1F37E87376F}" type="pres">
      <dgm:prSet presAssocID="{A445A232-6973-4FAE-8676-2609AF3E1691}" presName="spacer" presStyleCnt="0"/>
      <dgm:spPr/>
    </dgm:pt>
    <dgm:pt modelId="{6425F717-3DE2-48BE-928B-31298E3D9364}" type="pres">
      <dgm:prSet presAssocID="{D07EACEC-6879-4EFC-9EAF-37DC0838C15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A605BFB-D74E-4032-9951-C09B53036C1B}" type="pres">
      <dgm:prSet presAssocID="{D07EACEC-6879-4EFC-9EAF-37DC0838C15A}" presName="childText" presStyleLbl="revTx" presStyleIdx="0" presStyleCnt="2">
        <dgm:presLayoutVars>
          <dgm:bulletEnabled val="1"/>
        </dgm:presLayoutVars>
      </dgm:prSet>
      <dgm:spPr/>
    </dgm:pt>
    <dgm:pt modelId="{3329CA0A-C63B-4E81-824D-39D64FA0B565}" type="pres">
      <dgm:prSet presAssocID="{15F58708-BC1E-43B1-A031-8D3D36DF9A5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71D7E0E-D68F-495C-86CC-331319DDCBF9}" type="pres">
      <dgm:prSet presAssocID="{15F58708-BC1E-43B1-A031-8D3D36DF9A5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9E36611-44C3-48A6-97CF-8D46EB4B1696}" srcId="{F9E9A33F-B6C4-45C4-9107-08C2993E4962}" destId="{15F58708-BC1E-43B1-A031-8D3D36DF9A51}" srcOrd="3" destOrd="0" parTransId="{528B6E27-A469-42E9-8603-94CA85E3C5C6}" sibTransId="{A016E397-949B-41EE-A0B0-D3351B55AC63}"/>
    <dgm:cxn modelId="{4C1C1C14-82F7-40B4-BA6F-5DE3EAC0EA52}" srcId="{F9E9A33F-B6C4-45C4-9107-08C2993E4962}" destId="{D07EACEC-6879-4EFC-9EAF-37DC0838C15A}" srcOrd="2" destOrd="0" parTransId="{E22F08AC-8DAE-4A7D-BE66-2845A17360A2}" sibTransId="{B2F07AAD-99B3-49CB-991B-3FFF44AE4A0B}"/>
    <dgm:cxn modelId="{59CCBC1E-4472-456A-BA21-991C27108D9C}" srcId="{F9E9A33F-B6C4-45C4-9107-08C2993E4962}" destId="{28D5EAC8-8C16-4FE3-93B3-CEC697C2F462}" srcOrd="0" destOrd="0" parTransId="{66EBD70C-2686-4AF3-B998-7A762917B92D}" sibTransId="{013D28D1-4118-4239-9FE7-C601469639BB}"/>
    <dgm:cxn modelId="{5E2BBC1F-0770-4437-AE46-B1A83BDCD761}" srcId="{F9E9A33F-B6C4-45C4-9107-08C2993E4962}" destId="{337AEB85-BAE6-4A27-9910-83F85C7E088B}" srcOrd="1" destOrd="0" parTransId="{22D5FB71-54D1-44C7-8BD3-FE198AF0B364}" sibTransId="{A445A232-6973-4FAE-8676-2609AF3E1691}"/>
    <dgm:cxn modelId="{2846C823-0C7E-4895-BE7B-4B74FF5CED0C}" type="presOf" srcId="{15F58708-BC1E-43B1-A031-8D3D36DF9A51}" destId="{3329CA0A-C63B-4E81-824D-39D64FA0B565}" srcOrd="0" destOrd="0" presId="urn:microsoft.com/office/officeart/2005/8/layout/vList2"/>
    <dgm:cxn modelId="{BAACE723-C03B-48FB-B865-471F8DBE3EAD}" type="presOf" srcId="{2AD6A562-4913-4F44-8948-A8B053F537E3}" destId="{971D7E0E-D68F-495C-86CC-331319DDCBF9}" srcOrd="0" destOrd="1" presId="urn:microsoft.com/office/officeart/2005/8/layout/vList2"/>
    <dgm:cxn modelId="{0C042025-1CE4-4DAD-AE00-7C7932E6B249}" srcId="{D07EACEC-6879-4EFC-9EAF-37DC0838C15A}" destId="{5AFD4AD9-A795-4E7C-896E-EA34603A6534}" srcOrd="0" destOrd="0" parTransId="{B507ED4D-E834-49D9-B53B-436C9C537CF4}" sibTransId="{F70D9ACF-E06B-4A57-A009-2CBF5C1ACD62}"/>
    <dgm:cxn modelId="{A3E6592A-1221-4673-A75A-5B380422BE65}" type="presOf" srcId="{28D5EAC8-8C16-4FE3-93B3-CEC697C2F462}" destId="{94700124-16A0-434E-A4FA-0A1F12166673}" srcOrd="0" destOrd="0" presId="urn:microsoft.com/office/officeart/2005/8/layout/vList2"/>
    <dgm:cxn modelId="{C01A1D3C-E6AB-4792-8A73-C54686ED7DFB}" srcId="{15F58708-BC1E-43B1-A031-8D3D36DF9A51}" destId="{C6DFC7AD-C39D-4096-8354-88AB2F63F224}" srcOrd="0" destOrd="0" parTransId="{E236FAD2-6337-44E4-BFC6-EF9E3C90F4B4}" sibTransId="{2185325B-DD1E-45B3-9879-17D3866E539D}"/>
    <dgm:cxn modelId="{E3E6CD46-2315-4BA2-ADAF-42C81DDCC851}" type="presOf" srcId="{F9E9A33F-B6C4-45C4-9107-08C2993E4962}" destId="{15DE77A0-D2C9-4F7F-98D9-6859FD0FDFF1}" srcOrd="0" destOrd="0" presId="urn:microsoft.com/office/officeart/2005/8/layout/vList2"/>
    <dgm:cxn modelId="{2660A56E-FA3F-462A-A008-C9D7F3069F9B}" srcId="{D07EACEC-6879-4EFC-9EAF-37DC0838C15A}" destId="{CCE962BF-C1D2-4C99-AE5B-E34B0638778D}" srcOrd="1" destOrd="0" parTransId="{E7AE5113-E99B-45DA-B69B-17CD243B2997}" sibTransId="{91E33326-77FE-4B04-AA67-4E3C7D85ABA8}"/>
    <dgm:cxn modelId="{04D0F071-3AF1-4DFB-8338-BD6DA1728420}" type="presOf" srcId="{5AFD4AD9-A795-4E7C-896E-EA34603A6534}" destId="{BA605BFB-D74E-4032-9951-C09B53036C1B}" srcOrd="0" destOrd="0" presId="urn:microsoft.com/office/officeart/2005/8/layout/vList2"/>
    <dgm:cxn modelId="{77480455-845A-494E-B70E-56C16F8328A2}" type="presOf" srcId="{C6DFC7AD-C39D-4096-8354-88AB2F63F224}" destId="{971D7E0E-D68F-495C-86CC-331319DDCBF9}" srcOrd="0" destOrd="0" presId="urn:microsoft.com/office/officeart/2005/8/layout/vList2"/>
    <dgm:cxn modelId="{F36BDF7E-779E-4E6D-A312-9E6D8AE45E29}" type="presOf" srcId="{CCE962BF-C1D2-4C99-AE5B-E34B0638778D}" destId="{BA605BFB-D74E-4032-9951-C09B53036C1B}" srcOrd="0" destOrd="1" presId="urn:microsoft.com/office/officeart/2005/8/layout/vList2"/>
    <dgm:cxn modelId="{E71F6A8F-C43D-4199-8D46-0F05FEC51ECC}" type="presOf" srcId="{D07EACEC-6879-4EFC-9EAF-37DC0838C15A}" destId="{6425F717-3DE2-48BE-928B-31298E3D9364}" srcOrd="0" destOrd="0" presId="urn:microsoft.com/office/officeart/2005/8/layout/vList2"/>
    <dgm:cxn modelId="{6DE1CE9F-2D1A-490C-AF8A-6745FAA9645E}" type="presOf" srcId="{337AEB85-BAE6-4A27-9910-83F85C7E088B}" destId="{2BD45E1C-DC78-4AEB-83D4-0CC77EB8C6CE}" srcOrd="0" destOrd="0" presId="urn:microsoft.com/office/officeart/2005/8/layout/vList2"/>
    <dgm:cxn modelId="{B850C5ED-1207-453F-B477-C24F03186506}" srcId="{15F58708-BC1E-43B1-A031-8D3D36DF9A51}" destId="{2AD6A562-4913-4F44-8948-A8B053F537E3}" srcOrd="1" destOrd="0" parTransId="{3371D533-F5D7-4E12-8C8E-3662FD6AEC7C}" sibTransId="{04065A90-CCCB-4F55-960B-840E94D83867}"/>
    <dgm:cxn modelId="{B9E8CF98-4ABB-44A1-91CA-49BE52A96C38}" type="presParOf" srcId="{15DE77A0-D2C9-4F7F-98D9-6859FD0FDFF1}" destId="{94700124-16A0-434E-A4FA-0A1F12166673}" srcOrd="0" destOrd="0" presId="urn:microsoft.com/office/officeart/2005/8/layout/vList2"/>
    <dgm:cxn modelId="{9050185D-1242-4C6B-8987-42BCCE3248A1}" type="presParOf" srcId="{15DE77A0-D2C9-4F7F-98D9-6859FD0FDFF1}" destId="{B7CE74BC-DCBA-4EBF-B9BB-022863392A4E}" srcOrd="1" destOrd="0" presId="urn:microsoft.com/office/officeart/2005/8/layout/vList2"/>
    <dgm:cxn modelId="{483EECFA-79FB-45FF-A74B-237995C093CF}" type="presParOf" srcId="{15DE77A0-D2C9-4F7F-98D9-6859FD0FDFF1}" destId="{2BD45E1C-DC78-4AEB-83D4-0CC77EB8C6CE}" srcOrd="2" destOrd="0" presId="urn:microsoft.com/office/officeart/2005/8/layout/vList2"/>
    <dgm:cxn modelId="{1591D5FF-0379-4345-9CA0-F8B94750823F}" type="presParOf" srcId="{15DE77A0-D2C9-4F7F-98D9-6859FD0FDFF1}" destId="{AA219C1F-1592-4176-B6B9-B1F37E87376F}" srcOrd="3" destOrd="0" presId="urn:microsoft.com/office/officeart/2005/8/layout/vList2"/>
    <dgm:cxn modelId="{C1325BC8-7DC1-46E1-96A0-1D71D1A4C2A1}" type="presParOf" srcId="{15DE77A0-D2C9-4F7F-98D9-6859FD0FDFF1}" destId="{6425F717-3DE2-48BE-928B-31298E3D9364}" srcOrd="4" destOrd="0" presId="urn:microsoft.com/office/officeart/2005/8/layout/vList2"/>
    <dgm:cxn modelId="{0BD657B0-5F5A-4F24-A3A5-36E46F5B54AC}" type="presParOf" srcId="{15DE77A0-D2C9-4F7F-98D9-6859FD0FDFF1}" destId="{BA605BFB-D74E-4032-9951-C09B53036C1B}" srcOrd="5" destOrd="0" presId="urn:microsoft.com/office/officeart/2005/8/layout/vList2"/>
    <dgm:cxn modelId="{65C8DA7F-3360-4F6E-9B80-4E6E89A07DFE}" type="presParOf" srcId="{15DE77A0-D2C9-4F7F-98D9-6859FD0FDFF1}" destId="{3329CA0A-C63B-4E81-824D-39D64FA0B565}" srcOrd="6" destOrd="0" presId="urn:microsoft.com/office/officeart/2005/8/layout/vList2"/>
    <dgm:cxn modelId="{1CFDFFA0-2AA6-4F07-A8C9-DA29CA988F5F}" type="presParOf" srcId="{15DE77A0-D2C9-4F7F-98D9-6859FD0FDFF1}" destId="{971D7E0E-D68F-495C-86CC-331319DDCBF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AE878-EDF1-4870-9828-09BCEF1BEC0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C7313A-7064-4D4B-8B78-3069E5A5860C}">
      <dgm:prSet/>
      <dgm:spPr/>
      <dgm:t>
        <a:bodyPr/>
        <a:lstStyle/>
        <a:p>
          <a:r>
            <a:rPr lang="en-US"/>
            <a:t>Gentle douching using diluted hydrogen peroxide, betadine, vinegar or normal saline</a:t>
          </a:r>
        </a:p>
      </dgm:t>
    </dgm:pt>
    <dgm:pt modelId="{D951CAB5-8153-4B12-842C-51C461960091}" type="parTrans" cxnId="{A7DDDBA8-7B7D-4844-8D1B-FAC1BCD20A06}">
      <dgm:prSet/>
      <dgm:spPr/>
      <dgm:t>
        <a:bodyPr/>
        <a:lstStyle/>
        <a:p>
          <a:endParaRPr lang="en-US"/>
        </a:p>
      </dgm:t>
    </dgm:pt>
    <dgm:pt modelId="{6377C6FA-7F0B-4DE5-A7E2-7303FD246811}" type="sibTrans" cxnId="{A7DDDBA8-7B7D-4844-8D1B-FAC1BCD20A06}">
      <dgm:prSet/>
      <dgm:spPr/>
      <dgm:t>
        <a:bodyPr/>
        <a:lstStyle/>
        <a:p>
          <a:endParaRPr lang="en-US"/>
        </a:p>
      </dgm:t>
    </dgm:pt>
    <dgm:pt modelId="{8A45F783-917A-4413-8B25-7E6EE36C89BA}">
      <dgm:prSet/>
      <dgm:spPr/>
      <dgm:t>
        <a:bodyPr/>
        <a:lstStyle/>
        <a:p>
          <a:r>
            <a:rPr lang="en-US"/>
            <a:t>Metronidazole-topically using gel or solution, or orally. </a:t>
          </a:r>
        </a:p>
      </dgm:t>
    </dgm:pt>
    <dgm:pt modelId="{178CFCE2-D0A1-4E65-B436-B237A17CDC92}" type="parTrans" cxnId="{09CA911F-E930-492D-A48A-D1EBB4F64095}">
      <dgm:prSet/>
      <dgm:spPr/>
      <dgm:t>
        <a:bodyPr/>
        <a:lstStyle/>
        <a:p>
          <a:endParaRPr lang="en-US"/>
        </a:p>
      </dgm:t>
    </dgm:pt>
    <dgm:pt modelId="{397665DA-E0A8-4A15-8516-EBAD0C15325F}" type="sibTrans" cxnId="{09CA911F-E930-492D-A48A-D1EBB4F64095}">
      <dgm:prSet/>
      <dgm:spPr/>
      <dgm:t>
        <a:bodyPr/>
        <a:lstStyle/>
        <a:p>
          <a:endParaRPr lang="en-US"/>
        </a:p>
      </dgm:t>
    </dgm:pt>
    <dgm:pt modelId="{ED9AC3DE-94F9-4811-91D6-9223638C5EDE}">
      <dgm:prSet/>
      <dgm:spPr/>
      <dgm:t>
        <a:bodyPr/>
        <a:lstStyle/>
        <a:p>
          <a:r>
            <a:rPr lang="en-US"/>
            <a:t>Reduction of smell</a:t>
          </a:r>
        </a:p>
      </dgm:t>
    </dgm:pt>
    <dgm:pt modelId="{9411E7FB-4298-492F-95F7-B8F6A2396D19}" type="parTrans" cxnId="{B2E6047A-F858-4A1D-9BA0-C6F36A1DDA4D}">
      <dgm:prSet/>
      <dgm:spPr/>
      <dgm:t>
        <a:bodyPr/>
        <a:lstStyle/>
        <a:p>
          <a:endParaRPr lang="en-US"/>
        </a:p>
      </dgm:t>
    </dgm:pt>
    <dgm:pt modelId="{A5748BCA-461B-43DA-9EC5-C1625162B7BD}" type="sibTrans" cxnId="{B2E6047A-F858-4A1D-9BA0-C6F36A1DDA4D}">
      <dgm:prSet/>
      <dgm:spPr/>
      <dgm:t>
        <a:bodyPr/>
        <a:lstStyle/>
        <a:p>
          <a:endParaRPr lang="en-US"/>
        </a:p>
      </dgm:t>
    </dgm:pt>
    <dgm:pt modelId="{01B213C6-F0BD-4ADD-8F99-DFB5D8F7DCCB}">
      <dgm:prSet/>
      <dgm:spPr/>
      <dgm:t>
        <a:bodyPr/>
        <a:lstStyle/>
        <a:p>
          <a:r>
            <a:rPr lang="en-US" dirty="0"/>
            <a:t>Charcoal dressings and  a basket of charcoal in the patient’s room</a:t>
          </a:r>
        </a:p>
      </dgm:t>
    </dgm:pt>
    <dgm:pt modelId="{B34494B0-A127-4F0F-BF8B-B61BB793C71F}" type="parTrans" cxnId="{F93C7F8A-FF98-456F-A44E-67DE2EDB6326}">
      <dgm:prSet/>
      <dgm:spPr/>
      <dgm:t>
        <a:bodyPr/>
        <a:lstStyle/>
        <a:p>
          <a:endParaRPr lang="en-US"/>
        </a:p>
      </dgm:t>
    </dgm:pt>
    <dgm:pt modelId="{2DDA7AAB-E5B5-461D-A64A-1ECBB1218EAB}" type="sibTrans" cxnId="{F93C7F8A-FF98-456F-A44E-67DE2EDB6326}">
      <dgm:prSet/>
      <dgm:spPr/>
      <dgm:t>
        <a:bodyPr/>
        <a:lstStyle/>
        <a:p>
          <a:endParaRPr lang="en-US"/>
        </a:p>
      </dgm:t>
    </dgm:pt>
    <dgm:pt modelId="{26864BC5-A9D6-4B47-A977-1A896D70220A}">
      <dgm:prSet/>
      <dgm:spPr/>
      <dgm:t>
        <a:bodyPr/>
        <a:lstStyle/>
        <a:p>
          <a:r>
            <a:rPr lang="en-US" dirty="0"/>
            <a:t>Panty liners impregnated with deodorizer</a:t>
          </a:r>
        </a:p>
      </dgm:t>
    </dgm:pt>
    <dgm:pt modelId="{ED67151B-3D06-4295-88D2-3D450244BA4F}" type="parTrans" cxnId="{446DD9E8-B1E8-4D35-B17E-E431BAB12EDF}">
      <dgm:prSet/>
      <dgm:spPr/>
      <dgm:t>
        <a:bodyPr/>
        <a:lstStyle/>
        <a:p>
          <a:endParaRPr lang="en-US"/>
        </a:p>
      </dgm:t>
    </dgm:pt>
    <dgm:pt modelId="{4D22FA86-2B6F-4651-9860-7E2A0B007873}" type="sibTrans" cxnId="{446DD9E8-B1E8-4D35-B17E-E431BAB12EDF}">
      <dgm:prSet/>
      <dgm:spPr/>
      <dgm:t>
        <a:bodyPr/>
        <a:lstStyle/>
        <a:p>
          <a:endParaRPr lang="en-US"/>
        </a:p>
      </dgm:t>
    </dgm:pt>
    <dgm:pt modelId="{40503AFB-6F13-4E4F-B800-8CDC61ECE163}">
      <dgm:prSet/>
      <dgm:spPr/>
      <dgm:t>
        <a:bodyPr/>
        <a:lstStyle/>
        <a:p>
          <a:r>
            <a:rPr lang="en-US"/>
            <a:t>Palliative Radiation if a Radiotherapy facility is available. </a:t>
          </a:r>
        </a:p>
      </dgm:t>
    </dgm:pt>
    <dgm:pt modelId="{7C1FC2F8-9D3A-468E-9A89-DFB0A4B57C28}" type="parTrans" cxnId="{159E05D0-AF14-4019-9B79-47B8BF693510}">
      <dgm:prSet/>
      <dgm:spPr/>
      <dgm:t>
        <a:bodyPr/>
        <a:lstStyle/>
        <a:p>
          <a:endParaRPr lang="en-US"/>
        </a:p>
      </dgm:t>
    </dgm:pt>
    <dgm:pt modelId="{010C3B0C-8A6D-4662-85FD-1E9C2F87F4F6}" type="sibTrans" cxnId="{159E05D0-AF14-4019-9B79-47B8BF693510}">
      <dgm:prSet/>
      <dgm:spPr/>
      <dgm:t>
        <a:bodyPr/>
        <a:lstStyle/>
        <a:p>
          <a:endParaRPr lang="en-US"/>
        </a:p>
      </dgm:t>
    </dgm:pt>
    <dgm:pt modelId="{0A4C287B-41DF-42D2-9B1D-502FA5796A01}">
      <dgm:prSet/>
      <dgm:spPr/>
      <dgm:t>
        <a:bodyPr/>
        <a:lstStyle/>
        <a:p>
          <a:r>
            <a:rPr lang="en-US"/>
            <a:t>1-to-3 fractions of 10 Gy given four weeks apart to the pelvis - can help control discharge and bleed</a:t>
          </a:r>
        </a:p>
      </dgm:t>
    </dgm:pt>
    <dgm:pt modelId="{0E386F98-1657-4C21-B343-920088ECAAC1}" type="parTrans" cxnId="{C0564742-0F90-4D88-84E4-67E8A3C44231}">
      <dgm:prSet/>
      <dgm:spPr/>
      <dgm:t>
        <a:bodyPr/>
        <a:lstStyle/>
        <a:p>
          <a:endParaRPr lang="en-US"/>
        </a:p>
      </dgm:t>
    </dgm:pt>
    <dgm:pt modelId="{2E03B372-DE1A-4DB2-8CD7-048F2AD2F995}" type="sibTrans" cxnId="{C0564742-0F90-4D88-84E4-67E8A3C44231}">
      <dgm:prSet/>
      <dgm:spPr/>
      <dgm:t>
        <a:bodyPr/>
        <a:lstStyle/>
        <a:p>
          <a:endParaRPr lang="en-US"/>
        </a:p>
      </dgm:t>
    </dgm:pt>
    <dgm:pt modelId="{EB864D9C-F2FD-4F96-A4DB-926CCC0FBB13}">
      <dgm:prSet/>
      <dgm:spPr/>
      <dgm:t>
        <a:bodyPr/>
        <a:lstStyle/>
        <a:p>
          <a:r>
            <a:rPr lang="en-US" dirty="0"/>
            <a:t>Topical Metrogyl</a:t>
          </a:r>
        </a:p>
      </dgm:t>
    </dgm:pt>
    <dgm:pt modelId="{8295F0F5-B717-4AED-84F1-901A5385BF4C}" type="parTrans" cxnId="{5206A6E7-1D57-4CA3-8A9A-656E40B7C2A2}">
      <dgm:prSet/>
      <dgm:spPr/>
    </dgm:pt>
    <dgm:pt modelId="{52E77852-62A0-4F08-B893-E890718AF040}" type="sibTrans" cxnId="{5206A6E7-1D57-4CA3-8A9A-656E40B7C2A2}">
      <dgm:prSet/>
      <dgm:spPr/>
    </dgm:pt>
    <dgm:pt modelId="{85A60B9B-230F-416C-8646-0A8A3C0C1EE5}" type="pres">
      <dgm:prSet presAssocID="{DB9AE878-EDF1-4870-9828-09BCEF1BEC0E}" presName="linear" presStyleCnt="0">
        <dgm:presLayoutVars>
          <dgm:animLvl val="lvl"/>
          <dgm:resizeHandles val="exact"/>
        </dgm:presLayoutVars>
      </dgm:prSet>
      <dgm:spPr/>
    </dgm:pt>
    <dgm:pt modelId="{C6CBAE4E-551F-4E53-951B-0A76AF2EE0E9}" type="pres">
      <dgm:prSet presAssocID="{64C7313A-7064-4D4B-8B78-3069E5A586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D9CB07-17E8-44AB-B6A0-3FFE8FE9B209}" type="pres">
      <dgm:prSet presAssocID="{6377C6FA-7F0B-4DE5-A7E2-7303FD246811}" presName="spacer" presStyleCnt="0"/>
      <dgm:spPr/>
    </dgm:pt>
    <dgm:pt modelId="{DE020EF4-48C3-4BF2-B1E3-8D54F4490D9B}" type="pres">
      <dgm:prSet presAssocID="{8A45F783-917A-4413-8B25-7E6EE36C89B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B789A50-F1B7-4C45-9DFA-1F2E4CE50AD1}" type="pres">
      <dgm:prSet presAssocID="{397665DA-E0A8-4A15-8516-EBAD0C15325F}" presName="spacer" presStyleCnt="0"/>
      <dgm:spPr/>
    </dgm:pt>
    <dgm:pt modelId="{FF50432C-95F5-4778-82C8-1225596ECD0F}" type="pres">
      <dgm:prSet presAssocID="{ED9AC3DE-94F9-4811-91D6-9223638C5ED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1755E89-1910-4179-9134-07A4BF51BA18}" type="pres">
      <dgm:prSet presAssocID="{ED9AC3DE-94F9-4811-91D6-9223638C5EDE}" presName="childText" presStyleLbl="revTx" presStyleIdx="0" presStyleCnt="2">
        <dgm:presLayoutVars>
          <dgm:bulletEnabled val="1"/>
        </dgm:presLayoutVars>
      </dgm:prSet>
      <dgm:spPr/>
    </dgm:pt>
    <dgm:pt modelId="{57EC5E5D-E72E-4B41-B922-6705430A9743}" type="pres">
      <dgm:prSet presAssocID="{40503AFB-6F13-4E4F-B800-8CDC61ECE16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0CC4953-7D22-419D-8102-C9178A7F7637}" type="pres">
      <dgm:prSet presAssocID="{40503AFB-6F13-4E4F-B800-8CDC61ECE16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330ED0B-F8C5-47CA-9C1F-4B813FC99DF3}" type="presOf" srcId="{40503AFB-6F13-4E4F-B800-8CDC61ECE163}" destId="{57EC5E5D-E72E-4B41-B922-6705430A9743}" srcOrd="0" destOrd="0" presId="urn:microsoft.com/office/officeart/2005/8/layout/vList2"/>
    <dgm:cxn modelId="{09CA911F-E930-492D-A48A-D1EBB4F64095}" srcId="{DB9AE878-EDF1-4870-9828-09BCEF1BEC0E}" destId="{8A45F783-917A-4413-8B25-7E6EE36C89BA}" srcOrd="1" destOrd="0" parTransId="{178CFCE2-D0A1-4E65-B436-B237A17CDC92}" sibTransId="{397665DA-E0A8-4A15-8516-EBAD0C15325F}"/>
    <dgm:cxn modelId="{CB980930-80C7-4628-9131-07FE316737CC}" type="presOf" srcId="{01B213C6-F0BD-4ADD-8F99-DFB5D8F7DCCB}" destId="{81755E89-1910-4179-9134-07A4BF51BA18}" srcOrd="0" destOrd="0" presId="urn:microsoft.com/office/officeart/2005/8/layout/vList2"/>
    <dgm:cxn modelId="{C0564742-0F90-4D88-84E4-67E8A3C44231}" srcId="{40503AFB-6F13-4E4F-B800-8CDC61ECE163}" destId="{0A4C287B-41DF-42D2-9B1D-502FA5796A01}" srcOrd="0" destOrd="0" parTransId="{0E386F98-1657-4C21-B343-920088ECAAC1}" sibTransId="{2E03B372-DE1A-4DB2-8CD7-048F2AD2F995}"/>
    <dgm:cxn modelId="{B2E6047A-F858-4A1D-9BA0-C6F36A1DDA4D}" srcId="{DB9AE878-EDF1-4870-9828-09BCEF1BEC0E}" destId="{ED9AC3DE-94F9-4811-91D6-9223638C5EDE}" srcOrd="2" destOrd="0" parTransId="{9411E7FB-4298-492F-95F7-B8F6A2396D19}" sibTransId="{A5748BCA-461B-43DA-9EC5-C1625162B7BD}"/>
    <dgm:cxn modelId="{F93C7F8A-FF98-456F-A44E-67DE2EDB6326}" srcId="{ED9AC3DE-94F9-4811-91D6-9223638C5EDE}" destId="{01B213C6-F0BD-4ADD-8F99-DFB5D8F7DCCB}" srcOrd="0" destOrd="0" parTransId="{B34494B0-A127-4F0F-BF8B-B61BB793C71F}" sibTransId="{2DDA7AAB-E5B5-461D-A64A-1ECBB1218EAB}"/>
    <dgm:cxn modelId="{7F1A7795-0E15-44CC-AD30-9653CCEBBD28}" type="presOf" srcId="{0A4C287B-41DF-42D2-9B1D-502FA5796A01}" destId="{90CC4953-7D22-419D-8102-C9178A7F7637}" srcOrd="0" destOrd="0" presId="urn:microsoft.com/office/officeart/2005/8/layout/vList2"/>
    <dgm:cxn modelId="{A7DDDBA8-7B7D-4844-8D1B-FAC1BCD20A06}" srcId="{DB9AE878-EDF1-4870-9828-09BCEF1BEC0E}" destId="{64C7313A-7064-4D4B-8B78-3069E5A5860C}" srcOrd="0" destOrd="0" parTransId="{D951CAB5-8153-4B12-842C-51C461960091}" sibTransId="{6377C6FA-7F0B-4DE5-A7E2-7303FD246811}"/>
    <dgm:cxn modelId="{86E5ABBE-7B1C-410A-A658-8166B163C34C}" type="presOf" srcId="{64C7313A-7064-4D4B-8B78-3069E5A5860C}" destId="{C6CBAE4E-551F-4E53-951B-0A76AF2EE0E9}" srcOrd="0" destOrd="0" presId="urn:microsoft.com/office/officeart/2005/8/layout/vList2"/>
    <dgm:cxn modelId="{DDA42DC5-A61A-4A46-81A8-514E08EFD6EF}" type="presOf" srcId="{ED9AC3DE-94F9-4811-91D6-9223638C5EDE}" destId="{FF50432C-95F5-4778-82C8-1225596ECD0F}" srcOrd="0" destOrd="0" presId="urn:microsoft.com/office/officeart/2005/8/layout/vList2"/>
    <dgm:cxn modelId="{159E05D0-AF14-4019-9B79-47B8BF693510}" srcId="{DB9AE878-EDF1-4870-9828-09BCEF1BEC0E}" destId="{40503AFB-6F13-4E4F-B800-8CDC61ECE163}" srcOrd="3" destOrd="0" parTransId="{7C1FC2F8-9D3A-468E-9A89-DFB0A4B57C28}" sibTransId="{010C3B0C-8A6D-4662-85FD-1E9C2F87F4F6}"/>
    <dgm:cxn modelId="{AF85EDD7-94FA-4F3B-A58E-4C7ACE3D2C2A}" type="presOf" srcId="{DB9AE878-EDF1-4870-9828-09BCEF1BEC0E}" destId="{85A60B9B-230F-416C-8646-0A8A3C0C1EE5}" srcOrd="0" destOrd="0" presId="urn:microsoft.com/office/officeart/2005/8/layout/vList2"/>
    <dgm:cxn modelId="{0BBDECDC-6FB6-475C-B31F-35D56866D2F4}" type="presOf" srcId="{EB864D9C-F2FD-4F96-A4DB-926CCC0FBB13}" destId="{81755E89-1910-4179-9134-07A4BF51BA18}" srcOrd="0" destOrd="1" presId="urn:microsoft.com/office/officeart/2005/8/layout/vList2"/>
    <dgm:cxn modelId="{90864FE5-7C68-4E52-8F42-771499DB4A00}" type="presOf" srcId="{8A45F783-917A-4413-8B25-7E6EE36C89BA}" destId="{DE020EF4-48C3-4BF2-B1E3-8D54F4490D9B}" srcOrd="0" destOrd="0" presId="urn:microsoft.com/office/officeart/2005/8/layout/vList2"/>
    <dgm:cxn modelId="{5206A6E7-1D57-4CA3-8A9A-656E40B7C2A2}" srcId="{ED9AC3DE-94F9-4811-91D6-9223638C5EDE}" destId="{EB864D9C-F2FD-4F96-A4DB-926CCC0FBB13}" srcOrd="1" destOrd="0" parTransId="{8295F0F5-B717-4AED-84F1-901A5385BF4C}" sibTransId="{52E77852-62A0-4F08-B893-E890718AF040}"/>
    <dgm:cxn modelId="{446DD9E8-B1E8-4D35-B17E-E431BAB12EDF}" srcId="{ED9AC3DE-94F9-4811-91D6-9223638C5EDE}" destId="{26864BC5-A9D6-4B47-A977-1A896D70220A}" srcOrd="2" destOrd="0" parTransId="{ED67151B-3D06-4295-88D2-3D450244BA4F}" sibTransId="{4D22FA86-2B6F-4651-9860-7E2A0B007873}"/>
    <dgm:cxn modelId="{D8B91EF6-1A43-4C94-8EFB-B0E4D63ECFD5}" type="presOf" srcId="{26864BC5-A9D6-4B47-A977-1A896D70220A}" destId="{81755E89-1910-4179-9134-07A4BF51BA18}" srcOrd="0" destOrd="2" presId="urn:microsoft.com/office/officeart/2005/8/layout/vList2"/>
    <dgm:cxn modelId="{1B6BAE3E-FB57-4A65-B9E6-338CB8F5A682}" type="presParOf" srcId="{85A60B9B-230F-416C-8646-0A8A3C0C1EE5}" destId="{C6CBAE4E-551F-4E53-951B-0A76AF2EE0E9}" srcOrd="0" destOrd="0" presId="urn:microsoft.com/office/officeart/2005/8/layout/vList2"/>
    <dgm:cxn modelId="{CEAFE0BE-F1B2-44C5-9E30-47A1F02CB394}" type="presParOf" srcId="{85A60B9B-230F-416C-8646-0A8A3C0C1EE5}" destId="{7AD9CB07-17E8-44AB-B6A0-3FFE8FE9B209}" srcOrd="1" destOrd="0" presId="urn:microsoft.com/office/officeart/2005/8/layout/vList2"/>
    <dgm:cxn modelId="{CAECD441-EC3B-48A5-8D60-35246B356818}" type="presParOf" srcId="{85A60B9B-230F-416C-8646-0A8A3C0C1EE5}" destId="{DE020EF4-48C3-4BF2-B1E3-8D54F4490D9B}" srcOrd="2" destOrd="0" presId="urn:microsoft.com/office/officeart/2005/8/layout/vList2"/>
    <dgm:cxn modelId="{D31ED6D3-AE02-49E7-9A0E-03F8EA139321}" type="presParOf" srcId="{85A60B9B-230F-416C-8646-0A8A3C0C1EE5}" destId="{EB789A50-F1B7-4C45-9DFA-1F2E4CE50AD1}" srcOrd="3" destOrd="0" presId="urn:microsoft.com/office/officeart/2005/8/layout/vList2"/>
    <dgm:cxn modelId="{6C2B893D-4757-4086-8A56-CAA4C1A50252}" type="presParOf" srcId="{85A60B9B-230F-416C-8646-0A8A3C0C1EE5}" destId="{FF50432C-95F5-4778-82C8-1225596ECD0F}" srcOrd="4" destOrd="0" presId="urn:microsoft.com/office/officeart/2005/8/layout/vList2"/>
    <dgm:cxn modelId="{D5259186-AAFB-4DBE-92C9-9A3527B9E44D}" type="presParOf" srcId="{85A60B9B-230F-416C-8646-0A8A3C0C1EE5}" destId="{81755E89-1910-4179-9134-07A4BF51BA18}" srcOrd="5" destOrd="0" presId="urn:microsoft.com/office/officeart/2005/8/layout/vList2"/>
    <dgm:cxn modelId="{8F6430D4-1A04-4C81-9609-AA7FBB2641AD}" type="presParOf" srcId="{85A60B9B-230F-416C-8646-0A8A3C0C1EE5}" destId="{57EC5E5D-E72E-4B41-B922-6705430A9743}" srcOrd="6" destOrd="0" presId="urn:microsoft.com/office/officeart/2005/8/layout/vList2"/>
    <dgm:cxn modelId="{046EDE5A-B743-4EA5-BA30-D9CE32C1950D}" type="presParOf" srcId="{85A60B9B-230F-416C-8646-0A8A3C0C1EE5}" destId="{90CC4953-7D22-419D-8102-C9178A7F763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CA490-4123-4CE6-8F27-A87A0623A40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DE9E4F-DE16-478D-A02E-C70EF99E3FD1}">
      <dgm:prSet/>
      <dgm:spPr/>
      <dgm:t>
        <a:bodyPr/>
        <a:lstStyle/>
        <a:p>
          <a:r>
            <a:rPr lang="en-US"/>
            <a:t>Try simple local measures such as vaginal packing </a:t>
          </a:r>
        </a:p>
      </dgm:t>
    </dgm:pt>
    <dgm:pt modelId="{A80D0C12-12D6-4894-84F5-018562306D9E}" type="parTrans" cxnId="{7930E318-4CA0-4C84-AE2C-EBA8119E5592}">
      <dgm:prSet/>
      <dgm:spPr/>
      <dgm:t>
        <a:bodyPr/>
        <a:lstStyle/>
        <a:p>
          <a:endParaRPr lang="en-US"/>
        </a:p>
      </dgm:t>
    </dgm:pt>
    <dgm:pt modelId="{C8EB8ABE-0083-46B6-9BE1-C4F2F6CF77CA}" type="sibTrans" cxnId="{7930E318-4CA0-4C84-AE2C-EBA8119E5592}">
      <dgm:prSet/>
      <dgm:spPr/>
      <dgm:t>
        <a:bodyPr/>
        <a:lstStyle/>
        <a:p>
          <a:endParaRPr lang="en-US"/>
        </a:p>
      </dgm:t>
    </dgm:pt>
    <dgm:pt modelId="{453ABE0A-C840-49DF-B767-DE60D23CB6E1}">
      <dgm:prSet/>
      <dgm:spPr/>
      <dgm:t>
        <a:bodyPr/>
        <a:lstStyle/>
        <a:p>
          <a:r>
            <a:rPr lang="en-US"/>
            <a:t>Try commonly available oral hemostatic agents like tranexamic acid</a:t>
          </a:r>
        </a:p>
      </dgm:t>
    </dgm:pt>
    <dgm:pt modelId="{BB8F63B1-8A8D-4249-9DFF-B0034C193864}" type="parTrans" cxnId="{E489034D-F0CB-4481-B83B-BA522A6264E6}">
      <dgm:prSet/>
      <dgm:spPr/>
      <dgm:t>
        <a:bodyPr/>
        <a:lstStyle/>
        <a:p>
          <a:endParaRPr lang="en-US"/>
        </a:p>
      </dgm:t>
    </dgm:pt>
    <dgm:pt modelId="{296A489E-71AE-4616-8257-1A51BEA44D81}" type="sibTrans" cxnId="{E489034D-F0CB-4481-B83B-BA522A6264E6}">
      <dgm:prSet/>
      <dgm:spPr/>
      <dgm:t>
        <a:bodyPr/>
        <a:lstStyle/>
        <a:p>
          <a:endParaRPr lang="en-US"/>
        </a:p>
      </dgm:t>
    </dgm:pt>
    <dgm:pt modelId="{C763DF7D-AE5A-4B7B-BFE6-5EE7AA2D0420}">
      <dgm:prSet/>
      <dgm:spPr/>
      <dgm:t>
        <a:bodyPr/>
        <a:lstStyle/>
        <a:p>
          <a:r>
            <a:rPr lang="en-US"/>
            <a:t>Radiotherapy. </a:t>
          </a:r>
        </a:p>
      </dgm:t>
    </dgm:pt>
    <dgm:pt modelId="{00D88CEC-F13B-496C-A45F-0239585E768D}" type="parTrans" cxnId="{4EA402CD-F20D-42EB-BF7D-8B9898FF5E91}">
      <dgm:prSet/>
      <dgm:spPr/>
      <dgm:t>
        <a:bodyPr/>
        <a:lstStyle/>
        <a:p>
          <a:endParaRPr lang="en-US"/>
        </a:p>
      </dgm:t>
    </dgm:pt>
    <dgm:pt modelId="{A7393E24-00A3-478A-A960-E935CABE447F}" type="sibTrans" cxnId="{4EA402CD-F20D-42EB-BF7D-8B9898FF5E91}">
      <dgm:prSet/>
      <dgm:spPr/>
      <dgm:t>
        <a:bodyPr/>
        <a:lstStyle/>
        <a:p>
          <a:endParaRPr lang="en-US"/>
        </a:p>
      </dgm:t>
    </dgm:pt>
    <dgm:pt modelId="{86E7F6D9-4375-4DC4-9563-443521FB4914}">
      <dgm:prSet/>
      <dgm:spPr/>
      <dgm:t>
        <a:bodyPr/>
        <a:lstStyle/>
        <a:p>
          <a:r>
            <a:rPr lang="en-US"/>
            <a:t>For those whose bleeding cannot be controlled successfully, </a:t>
          </a:r>
        </a:p>
      </dgm:t>
    </dgm:pt>
    <dgm:pt modelId="{D0C097C3-EFA3-4DE4-875F-07DABC060B9D}" type="parTrans" cxnId="{B81B2BB5-E57A-451A-A724-D0E276095CEF}">
      <dgm:prSet/>
      <dgm:spPr/>
      <dgm:t>
        <a:bodyPr/>
        <a:lstStyle/>
        <a:p>
          <a:endParaRPr lang="en-US"/>
        </a:p>
      </dgm:t>
    </dgm:pt>
    <dgm:pt modelId="{5E79F15B-75DF-4F24-BE68-8E3FDFFEFB9B}" type="sibTrans" cxnId="{B81B2BB5-E57A-451A-A724-D0E276095CEF}">
      <dgm:prSet/>
      <dgm:spPr/>
      <dgm:t>
        <a:bodyPr/>
        <a:lstStyle/>
        <a:p>
          <a:endParaRPr lang="en-US"/>
        </a:p>
      </dgm:t>
    </dgm:pt>
    <dgm:pt modelId="{F58635E9-815C-4F8D-97EB-2D045C57BBD0}">
      <dgm:prSet/>
      <dgm:spPr/>
      <dgm:t>
        <a:bodyPr/>
        <a:lstStyle/>
        <a:p>
          <a:r>
            <a:rPr lang="en-US"/>
            <a:t>Midazolam 2-3 mg subcutaneously every 4-6 hours to mildly sedate patients to ease fears and reduce awareness of the circumstances.</a:t>
          </a:r>
        </a:p>
      </dgm:t>
    </dgm:pt>
    <dgm:pt modelId="{E15A4956-FFAB-4E3A-99A5-141DAA82D377}" type="parTrans" cxnId="{8F8DB1A0-33BF-4A63-AB3D-EA53D9D473AF}">
      <dgm:prSet/>
      <dgm:spPr/>
      <dgm:t>
        <a:bodyPr/>
        <a:lstStyle/>
        <a:p>
          <a:endParaRPr lang="en-US"/>
        </a:p>
      </dgm:t>
    </dgm:pt>
    <dgm:pt modelId="{FB43D8C8-9F54-4807-BF5F-A9A2C6D548C5}" type="sibTrans" cxnId="{8F8DB1A0-33BF-4A63-AB3D-EA53D9D473AF}">
      <dgm:prSet/>
      <dgm:spPr/>
      <dgm:t>
        <a:bodyPr/>
        <a:lstStyle/>
        <a:p>
          <a:endParaRPr lang="en-US"/>
        </a:p>
      </dgm:t>
    </dgm:pt>
    <dgm:pt modelId="{81AF09CB-50C7-4507-930E-91331DA86650}" type="pres">
      <dgm:prSet presAssocID="{648CA490-4123-4CE6-8F27-A87A0623A406}" presName="linear" presStyleCnt="0">
        <dgm:presLayoutVars>
          <dgm:animLvl val="lvl"/>
          <dgm:resizeHandles val="exact"/>
        </dgm:presLayoutVars>
      </dgm:prSet>
      <dgm:spPr/>
    </dgm:pt>
    <dgm:pt modelId="{EADCB166-BCD8-4A43-8055-B112E51011FE}" type="pres">
      <dgm:prSet presAssocID="{F4DE9E4F-DE16-478D-A02E-C70EF99E3FD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3BF3FD-1D3A-42EE-8968-78ADA5DA7622}" type="pres">
      <dgm:prSet presAssocID="{C8EB8ABE-0083-46B6-9BE1-C4F2F6CF77CA}" presName="spacer" presStyleCnt="0"/>
      <dgm:spPr/>
    </dgm:pt>
    <dgm:pt modelId="{42630848-217B-497D-A9D9-EFD3FCB24F13}" type="pres">
      <dgm:prSet presAssocID="{453ABE0A-C840-49DF-B767-DE60D23CB6E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1F8F1E-1A7C-42BD-99C3-9EF7E9DBD169}" type="pres">
      <dgm:prSet presAssocID="{296A489E-71AE-4616-8257-1A51BEA44D81}" presName="spacer" presStyleCnt="0"/>
      <dgm:spPr/>
    </dgm:pt>
    <dgm:pt modelId="{A854EF88-214C-4DDD-AF1A-7C71EFDA69CF}" type="pres">
      <dgm:prSet presAssocID="{C763DF7D-AE5A-4B7B-BFE6-5EE7AA2D042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73CE37E-E0FC-44B9-8652-BAF118FF3B4E}" type="pres">
      <dgm:prSet presAssocID="{A7393E24-00A3-478A-A960-E935CABE447F}" presName="spacer" presStyleCnt="0"/>
      <dgm:spPr/>
    </dgm:pt>
    <dgm:pt modelId="{6EA16011-6118-4AEC-95A4-3516D126E60C}" type="pres">
      <dgm:prSet presAssocID="{86E7F6D9-4375-4DC4-9563-443521FB491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70797DC-C684-478F-9E74-948B046E8699}" type="pres">
      <dgm:prSet presAssocID="{86E7F6D9-4375-4DC4-9563-443521FB491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5952E17-AA7F-4862-8354-6A883A46CC53}" type="presOf" srcId="{C763DF7D-AE5A-4B7B-BFE6-5EE7AA2D0420}" destId="{A854EF88-214C-4DDD-AF1A-7C71EFDA69CF}" srcOrd="0" destOrd="0" presId="urn:microsoft.com/office/officeart/2005/8/layout/vList2"/>
    <dgm:cxn modelId="{7930E318-4CA0-4C84-AE2C-EBA8119E5592}" srcId="{648CA490-4123-4CE6-8F27-A87A0623A406}" destId="{F4DE9E4F-DE16-478D-A02E-C70EF99E3FD1}" srcOrd="0" destOrd="0" parTransId="{A80D0C12-12D6-4894-84F5-018562306D9E}" sibTransId="{C8EB8ABE-0083-46B6-9BE1-C4F2F6CF77CA}"/>
    <dgm:cxn modelId="{E489034D-F0CB-4481-B83B-BA522A6264E6}" srcId="{648CA490-4123-4CE6-8F27-A87A0623A406}" destId="{453ABE0A-C840-49DF-B767-DE60D23CB6E1}" srcOrd="1" destOrd="0" parTransId="{BB8F63B1-8A8D-4249-9DFF-B0034C193864}" sibTransId="{296A489E-71AE-4616-8257-1A51BEA44D81}"/>
    <dgm:cxn modelId="{4FB37056-2A62-477D-A1D5-33F55E8F170F}" type="presOf" srcId="{F4DE9E4F-DE16-478D-A02E-C70EF99E3FD1}" destId="{EADCB166-BCD8-4A43-8055-B112E51011FE}" srcOrd="0" destOrd="0" presId="urn:microsoft.com/office/officeart/2005/8/layout/vList2"/>
    <dgm:cxn modelId="{F7DC7178-4498-4A96-BEBE-C40E12750DF8}" type="presOf" srcId="{453ABE0A-C840-49DF-B767-DE60D23CB6E1}" destId="{42630848-217B-497D-A9D9-EFD3FCB24F13}" srcOrd="0" destOrd="0" presId="urn:microsoft.com/office/officeart/2005/8/layout/vList2"/>
    <dgm:cxn modelId="{6136A297-36F7-4AB0-B2E7-E6D77E0679C5}" type="presOf" srcId="{648CA490-4123-4CE6-8F27-A87A0623A406}" destId="{81AF09CB-50C7-4507-930E-91331DA86650}" srcOrd="0" destOrd="0" presId="urn:microsoft.com/office/officeart/2005/8/layout/vList2"/>
    <dgm:cxn modelId="{8F8DB1A0-33BF-4A63-AB3D-EA53D9D473AF}" srcId="{86E7F6D9-4375-4DC4-9563-443521FB4914}" destId="{F58635E9-815C-4F8D-97EB-2D045C57BBD0}" srcOrd="0" destOrd="0" parTransId="{E15A4956-FFAB-4E3A-99A5-141DAA82D377}" sibTransId="{FB43D8C8-9F54-4807-BF5F-A9A2C6D548C5}"/>
    <dgm:cxn modelId="{F54F49A1-114F-4EAB-A6DD-78C9D1C5F3C9}" type="presOf" srcId="{86E7F6D9-4375-4DC4-9563-443521FB4914}" destId="{6EA16011-6118-4AEC-95A4-3516D126E60C}" srcOrd="0" destOrd="0" presId="urn:microsoft.com/office/officeart/2005/8/layout/vList2"/>
    <dgm:cxn modelId="{B81B2BB5-E57A-451A-A724-D0E276095CEF}" srcId="{648CA490-4123-4CE6-8F27-A87A0623A406}" destId="{86E7F6D9-4375-4DC4-9563-443521FB4914}" srcOrd="3" destOrd="0" parTransId="{D0C097C3-EFA3-4DE4-875F-07DABC060B9D}" sibTransId="{5E79F15B-75DF-4F24-BE68-8E3FDFFEFB9B}"/>
    <dgm:cxn modelId="{4EA402CD-F20D-42EB-BF7D-8B9898FF5E91}" srcId="{648CA490-4123-4CE6-8F27-A87A0623A406}" destId="{C763DF7D-AE5A-4B7B-BFE6-5EE7AA2D0420}" srcOrd="2" destOrd="0" parTransId="{00D88CEC-F13B-496C-A45F-0239585E768D}" sibTransId="{A7393E24-00A3-478A-A960-E935CABE447F}"/>
    <dgm:cxn modelId="{031DD7CF-C9D8-441A-A884-C4B504257228}" type="presOf" srcId="{F58635E9-815C-4F8D-97EB-2D045C57BBD0}" destId="{570797DC-C684-478F-9E74-948B046E8699}" srcOrd="0" destOrd="0" presId="urn:microsoft.com/office/officeart/2005/8/layout/vList2"/>
    <dgm:cxn modelId="{5D9D16B4-DAED-4F02-9CAB-240971ED42D1}" type="presParOf" srcId="{81AF09CB-50C7-4507-930E-91331DA86650}" destId="{EADCB166-BCD8-4A43-8055-B112E51011FE}" srcOrd="0" destOrd="0" presId="urn:microsoft.com/office/officeart/2005/8/layout/vList2"/>
    <dgm:cxn modelId="{CCBFAC84-2256-4495-ADFF-EAA0B61B0DD6}" type="presParOf" srcId="{81AF09CB-50C7-4507-930E-91331DA86650}" destId="{763BF3FD-1D3A-42EE-8968-78ADA5DA7622}" srcOrd="1" destOrd="0" presId="urn:microsoft.com/office/officeart/2005/8/layout/vList2"/>
    <dgm:cxn modelId="{5EAB7F3E-FD39-43FB-9E8F-14FFFF80924C}" type="presParOf" srcId="{81AF09CB-50C7-4507-930E-91331DA86650}" destId="{42630848-217B-497D-A9D9-EFD3FCB24F13}" srcOrd="2" destOrd="0" presId="urn:microsoft.com/office/officeart/2005/8/layout/vList2"/>
    <dgm:cxn modelId="{D90089E7-E66E-483C-9AA4-01EFD2F737A8}" type="presParOf" srcId="{81AF09CB-50C7-4507-930E-91331DA86650}" destId="{D71F8F1E-1A7C-42BD-99C3-9EF7E9DBD169}" srcOrd="3" destOrd="0" presId="urn:microsoft.com/office/officeart/2005/8/layout/vList2"/>
    <dgm:cxn modelId="{6E7C0D14-C39E-4333-9360-5C17DEB83844}" type="presParOf" srcId="{81AF09CB-50C7-4507-930E-91331DA86650}" destId="{A854EF88-214C-4DDD-AF1A-7C71EFDA69CF}" srcOrd="4" destOrd="0" presId="urn:microsoft.com/office/officeart/2005/8/layout/vList2"/>
    <dgm:cxn modelId="{172B8BFC-A2CE-4E75-A705-144F76F1AA6C}" type="presParOf" srcId="{81AF09CB-50C7-4507-930E-91331DA86650}" destId="{273CE37E-E0FC-44B9-8652-BAF118FF3B4E}" srcOrd="5" destOrd="0" presId="urn:microsoft.com/office/officeart/2005/8/layout/vList2"/>
    <dgm:cxn modelId="{4F9E963A-DB81-4D68-B66E-3F29CCC63D78}" type="presParOf" srcId="{81AF09CB-50C7-4507-930E-91331DA86650}" destId="{6EA16011-6118-4AEC-95A4-3516D126E60C}" srcOrd="6" destOrd="0" presId="urn:microsoft.com/office/officeart/2005/8/layout/vList2"/>
    <dgm:cxn modelId="{2985C8C1-D4B1-47C7-A769-E3055868F490}" type="presParOf" srcId="{81AF09CB-50C7-4507-930E-91331DA86650}" destId="{570797DC-C684-478F-9E74-948B046E869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B3057-FCAA-400E-BCF2-99B8583F961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DBB1C4-2EB6-442D-AC6D-42B72A531BFA}">
      <dgm:prSet/>
      <dgm:spPr/>
      <dgm:t>
        <a:bodyPr/>
        <a:lstStyle/>
        <a:p>
          <a:r>
            <a:rPr lang="en-IN"/>
            <a:t>Questions and answers</a:t>
          </a:r>
          <a:endParaRPr lang="en-US"/>
        </a:p>
      </dgm:t>
    </dgm:pt>
    <dgm:pt modelId="{91F88749-32EF-4EE4-A40B-0477DF3261C3}" type="parTrans" cxnId="{0B14F17E-21BD-49A1-B95C-A4687BDE3CB8}">
      <dgm:prSet/>
      <dgm:spPr/>
      <dgm:t>
        <a:bodyPr/>
        <a:lstStyle/>
        <a:p>
          <a:endParaRPr lang="en-US"/>
        </a:p>
      </dgm:t>
    </dgm:pt>
    <dgm:pt modelId="{7FC9510E-9F1A-45A3-85C5-3CD196EDC1D2}" type="sibTrans" cxnId="{0B14F17E-21BD-49A1-B95C-A4687BDE3CB8}">
      <dgm:prSet/>
      <dgm:spPr/>
      <dgm:t>
        <a:bodyPr/>
        <a:lstStyle/>
        <a:p>
          <a:endParaRPr lang="en-US"/>
        </a:p>
      </dgm:t>
    </dgm:pt>
    <dgm:pt modelId="{181AD71D-45E6-4EC1-9AFB-43D9D6E70242}">
      <dgm:prSet/>
      <dgm:spPr/>
      <dgm:t>
        <a:bodyPr/>
        <a:lstStyle/>
        <a:p>
          <a:r>
            <a:rPr lang="en-IN"/>
            <a:t>Sharing of treatment experiences if any</a:t>
          </a:r>
          <a:endParaRPr lang="en-US"/>
        </a:p>
      </dgm:t>
    </dgm:pt>
    <dgm:pt modelId="{214E56E0-EE39-4046-92C2-F454B5216B6D}" type="parTrans" cxnId="{D7F82B81-A725-4503-B206-6C48CC3DC4A9}">
      <dgm:prSet/>
      <dgm:spPr/>
      <dgm:t>
        <a:bodyPr/>
        <a:lstStyle/>
        <a:p>
          <a:endParaRPr lang="en-US"/>
        </a:p>
      </dgm:t>
    </dgm:pt>
    <dgm:pt modelId="{6401F60A-8028-43C3-AD8B-65CDF23DA17A}" type="sibTrans" cxnId="{D7F82B81-A725-4503-B206-6C48CC3DC4A9}">
      <dgm:prSet/>
      <dgm:spPr/>
      <dgm:t>
        <a:bodyPr/>
        <a:lstStyle/>
        <a:p>
          <a:endParaRPr lang="en-US"/>
        </a:p>
      </dgm:t>
    </dgm:pt>
    <dgm:pt modelId="{3A993AF4-DDC9-4035-90CC-E6B169C97EC4}" type="pres">
      <dgm:prSet presAssocID="{3F4B3057-FCAA-400E-BCF2-99B8583F9614}" presName="linear" presStyleCnt="0">
        <dgm:presLayoutVars>
          <dgm:animLvl val="lvl"/>
          <dgm:resizeHandles val="exact"/>
        </dgm:presLayoutVars>
      </dgm:prSet>
      <dgm:spPr/>
    </dgm:pt>
    <dgm:pt modelId="{B60042DE-338A-43E8-BC7E-CD9944629C38}" type="pres">
      <dgm:prSet presAssocID="{49DBB1C4-2EB6-442D-AC6D-42B72A531B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8AAFACB-C151-4DD2-8388-81DE938E121C}" type="pres">
      <dgm:prSet presAssocID="{7FC9510E-9F1A-45A3-85C5-3CD196EDC1D2}" presName="spacer" presStyleCnt="0"/>
      <dgm:spPr/>
    </dgm:pt>
    <dgm:pt modelId="{B6DD52D8-79E2-43E1-B1EF-901B35ACD89A}" type="pres">
      <dgm:prSet presAssocID="{181AD71D-45E6-4EC1-9AFB-43D9D6E7024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5406E22-C3F2-4C71-8301-8D4BED1D5B53}" type="presOf" srcId="{3F4B3057-FCAA-400E-BCF2-99B8583F9614}" destId="{3A993AF4-DDC9-4035-90CC-E6B169C97EC4}" srcOrd="0" destOrd="0" presId="urn:microsoft.com/office/officeart/2005/8/layout/vList2"/>
    <dgm:cxn modelId="{0B14F17E-21BD-49A1-B95C-A4687BDE3CB8}" srcId="{3F4B3057-FCAA-400E-BCF2-99B8583F9614}" destId="{49DBB1C4-2EB6-442D-AC6D-42B72A531BFA}" srcOrd="0" destOrd="0" parTransId="{91F88749-32EF-4EE4-A40B-0477DF3261C3}" sibTransId="{7FC9510E-9F1A-45A3-85C5-3CD196EDC1D2}"/>
    <dgm:cxn modelId="{D7F82B81-A725-4503-B206-6C48CC3DC4A9}" srcId="{3F4B3057-FCAA-400E-BCF2-99B8583F9614}" destId="{181AD71D-45E6-4EC1-9AFB-43D9D6E70242}" srcOrd="1" destOrd="0" parTransId="{214E56E0-EE39-4046-92C2-F454B5216B6D}" sibTransId="{6401F60A-8028-43C3-AD8B-65CDF23DA17A}"/>
    <dgm:cxn modelId="{3C0B8A90-63D4-4FAC-AE9D-5EBE0CEA532D}" type="presOf" srcId="{181AD71D-45E6-4EC1-9AFB-43D9D6E70242}" destId="{B6DD52D8-79E2-43E1-B1EF-901B35ACD89A}" srcOrd="0" destOrd="0" presId="urn:microsoft.com/office/officeart/2005/8/layout/vList2"/>
    <dgm:cxn modelId="{30CAAFAA-F1F0-42F9-B13A-E686003BB21C}" type="presOf" srcId="{49DBB1C4-2EB6-442D-AC6D-42B72A531BFA}" destId="{B60042DE-338A-43E8-BC7E-CD9944629C38}" srcOrd="0" destOrd="0" presId="urn:microsoft.com/office/officeart/2005/8/layout/vList2"/>
    <dgm:cxn modelId="{D1E45420-1EBD-4722-8EA8-32224A71AEA5}" type="presParOf" srcId="{3A993AF4-DDC9-4035-90CC-E6B169C97EC4}" destId="{B60042DE-338A-43E8-BC7E-CD9944629C38}" srcOrd="0" destOrd="0" presId="urn:microsoft.com/office/officeart/2005/8/layout/vList2"/>
    <dgm:cxn modelId="{675F3466-C581-4D97-BB7A-D2683AB386D1}" type="presParOf" srcId="{3A993AF4-DDC9-4035-90CC-E6B169C97EC4}" destId="{88AAFACB-C151-4DD2-8388-81DE938E121C}" srcOrd="1" destOrd="0" presId="urn:microsoft.com/office/officeart/2005/8/layout/vList2"/>
    <dgm:cxn modelId="{8599B556-4569-4999-9F10-238828715F84}" type="presParOf" srcId="{3A993AF4-DDC9-4035-90CC-E6B169C97EC4}" destId="{B6DD52D8-79E2-43E1-B1EF-901B35ACD8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00124-16A0-434E-A4FA-0A1F12166673}">
      <dsp:nvSpPr>
        <dsp:cNvPr id="0" name=""/>
        <dsp:cNvSpPr/>
      </dsp:nvSpPr>
      <dsp:spPr>
        <a:xfrm>
          <a:off x="0" y="108634"/>
          <a:ext cx="7209034" cy="120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Excessive vaginal discharge and vaginal bleeding are common problems associated with advanced carcinoma uterine cervix. </a:t>
          </a:r>
        </a:p>
      </dsp:txBody>
      <dsp:txXfrm>
        <a:off x="59057" y="167691"/>
        <a:ext cx="7090920" cy="1091666"/>
      </dsp:txXfrm>
    </dsp:sp>
    <dsp:sp modelId="{2BD45E1C-DC78-4AEB-83D4-0CC77EB8C6CE}">
      <dsp:nvSpPr>
        <dsp:cNvPr id="0" name=""/>
        <dsp:cNvSpPr/>
      </dsp:nvSpPr>
      <dsp:spPr>
        <a:xfrm>
          <a:off x="0" y="1381774"/>
          <a:ext cx="7209034" cy="1209780"/>
        </a:xfrm>
        <a:prstGeom prst="roundRect">
          <a:avLst/>
        </a:prstGeom>
        <a:solidFill>
          <a:schemeClr val="accent2">
            <a:hueOff val="504286"/>
            <a:satOff val="-3232"/>
            <a:lumOff val="-18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Usually due to necrotic fungation of the tumour, which erodes the top of the vagina.</a:t>
          </a:r>
        </a:p>
      </dsp:txBody>
      <dsp:txXfrm>
        <a:off x="59057" y="1440831"/>
        <a:ext cx="7090920" cy="1091666"/>
      </dsp:txXfrm>
    </dsp:sp>
    <dsp:sp modelId="{6425F717-3DE2-48BE-928B-31298E3D9364}">
      <dsp:nvSpPr>
        <dsp:cNvPr id="0" name=""/>
        <dsp:cNvSpPr/>
      </dsp:nvSpPr>
      <dsp:spPr>
        <a:xfrm>
          <a:off x="0" y="2654915"/>
          <a:ext cx="7209034" cy="1209780"/>
        </a:xfrm>
        <a:prstGeom prst="roundRect">
          <a:avLst/>
        </a:prstGeom>
        <a:solidFill>
          <a:schemeClr val="accent2">
            <a:hueOff val="1008572"/>
            <a:satOff val="-6464"/>
            <a:lumOff val="-36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foul smell can be due to </a:t>
          </a:r>
        </a:p>
      </dsp:txBody>
      <dsp:txXfrm>
        <a:off x="59057" y="2713972"/>
        <a:ext cx="7090920" cy="1091666"/>
      </dsp:txXfrm>
    </dsp:sp>
    <dsp:sp modelId="{BA605BFB-D74E-4032-9951-C09B53036C1B}">
      <dsp:nvSpPr>
        <dsp:cNvPr id="0" name=""/>
        <dsp:cNvSpPr/>
      </dsp:nvSpPr>
      <dsp:spPr>
        <a:xfrm>
          <a:off x="0" y="3864695"/>
          <a:ext cx="7209034" cy="58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88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Necrosis at the tumour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Fistula. </a:t>
          </a:r>
        </a:p>
      </dsp:txBody>
      <dsp:txXfrm>
        <a:off x="0" y="3864695"/>
        <a:ext cx="7209034" cy="580635"/>
      </dsp:txXfrm>
    </dsp:sp>
    <dsp:sp modelId="{3329CA0A-C63B-4E81-824D-39D64FA0B565}">
      <dsp:nvSpPr>
        <dsp:cNvPr id="0" name=""/>
        <dsp:cNvSpPr/>
      </dsp:nvSpPr>
      <dsp:spPr>
        <a:xfrm>
          <a:off x="0" y="4445330"/>
          <a:ext cx="7209034" cy="1209780"/>
        </a:xfrm>
        <a:prstGeom prst="roundRect">
          <a:avLst/>
        </a:prstGeom>
        <a:solidFill>
          <a:schemeClr val="accent2">
            <a:hueOff val="1512858"/>
            <a:satOff val="-9696"/>
            <a:lumOff val="-5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Contributing factors</a:t>
          </a:r>
        </a:p>
      </dsp:txBody>
      <dsp:txXfrm>
        <a:off x="59057" y="4504387"/>
        <a:ext cx="7090920" cy="1091666"/>
      </dsp:txXfrm>
    </dsp:sp>
    <dsp:sp modelId="{971D7E0E-D68F-495C-86CC-331319DDCBF9}">
      <dsp:nvSpPr>
        <dsp:cNvPr id="0" name=""/>
        <dsp:cNvSpPr/>
      </dsp:nvSpPr>
      <dsp:spPr>
        <a:xfrm>
          <a:off x="0" y="5655110"/>
          <a:ext cx="7209034" cy="58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88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Interaction of certain types of bacteria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Overgrowth of normal vaginal organisms</a:t>
          </a:r>
        </a:p>
      </dsp:txBody>
      <dsp:txXfrm>
        <a:off x="0" y="5655110"/>
        <a:ext cx="7209034" cy="580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BAE4E-551F-4E53-951B-0A76AF2EE0E9}">
      <dsp:nvSpPr>
        <dsp:cNvPr id="0" name=""/>
        <dsp:cNvSpPr/>
      </dsp:nvSpPr>
      <dsp:spPr>
        <a:xfrm>
          <a:off x="0" y="95184"/>
          <a:ext cx="6879517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Gentle douching using diluted hydrogen peroxide, betadine, vinegar or normal saline</a:t>
          </a:r>
        </a:p>
      </dsp:txBody>
      <dsp:txXfrm>
        <a:off x="46606" y="141790"/>
        <a:ext cx="6786305" cy="861507"/>
      </dsp:txXfrm>
    </dsp:sp>
    <dsp:sp modelId="{DE020EF4-48C3-4BF2-B1E3-8D54F4490D9B}">
      <dsp:nvSpPr>
        <dsp:cNvPr id="0" name=""/>
        <dsp:cNvSpPr/>
      </dsp:nvSpPr>
      <dsp:spPr>
        <a:xfrm>
          <a:off x="0" y="1119024"/>
          <a:ext cx="6879517" cy="954719"/>
        </a:xfrm>
        <a:prstGeom prst="roundRect">
          <a:avLst/>
        </a:prstGeom>
        <a:solidFill>
          <a:schemeClr val="accent2">
            <a:hueOff val="504286"/>
            <a:satOff val="-3232"/>
            <a:lumOff val="-18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Metronidazole-topically using gel or solution, or orally. </a:t>
          </a:r>
        </a:p>
      </dsp:txBody>
      <dsp:txXfrm>
        <a:off x="46606" y="1165630"/>
        <a:ext cx="6786305" cy="861507"/>
      </dsp:txXfrm>
    </dsp:sp>
    <dsp:sp modelId="{FF50432C-95F5-4778-82C8-1225596ECD0F}">
      <dsp:nvSpPr>
        <dsp:cNvPr id="0" name=""/>
        <dsp:cNvSpPr/>
      </dsp:nvSpPr>
      <dsp:spPr>
        <a:xfrm>
          <a:off x="0" y="2142864"/>
          <a:ext cx="6879517" cy="954719"/>
        </a:xfrm>
        <a:prstGeom prst="roundRect">
          <a:avLst/>
        </a:prstGeom>
        <a:solidFill>
          <a:schemeClr val="accent2">
            <a:hueOff val="1008572"/>
            <a:satOff val="-6464"/>
            <a:lumOff val="-36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Reduction of smell</a:t>
          </a:r>
        </a:p>
      </dsp:txBody>
      <dsp:txXfrm>
        <a:off x="46606" y="2189470"/>
        <a:ext cx="6786305" cy="861507"/>
      </dsp:txXfrm>
    </dsp:sp>
    <dsp:sp modelId="{81755E89-1910-4179-9134-07A4BF51BA18}">
      <dsp:nvSpPr>
        <dsp:cNvPr id="0" name=""/>
        <dsp:cNvSpPr/>
      </dsp:nvSpPr>
      <dsp:spPr>
        <a:xfrm>
          <a:off x="0" y="3097584"/>
          <a:ext cx="6879517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2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Charcoal dressings and  a basket of charcoal in the patient’s room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Topical Metrogyl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Panty liners impregnated with deodorizer</a:t>
          </a:r>
        </a:p>
      </dsp:txBody>
      <dsp:txXfrm>
        <a:off x="0" y="3097584"/>
        <a:ext cx="6879517" cy="1242000"/>
      </dsp:txXfrm>
    </dsp:sp>
    <dsp:sp modelId="{57EC5E5D-E72E-4B41-B922-6705430A9743}">
      <dsp:nvSpPr>
        <dsp:cNvPr id="0" name=""/>
        <dsp:cNvSpPr/>
      </dsp:nvSpPr>
      <dsp:spPr>
        <a:xfrm>
          <a:off x="0" y="4339585"/>
          <a:ext cx="6879517" cy="954719"/>
        </a:xfrm>
        <a:prstGeom prst="roundRect">
          <a:avLst/>
        </a:prstGeom>
        <a:solidFill>
          <a:schemeClr val="accent2">
            <a:hueOff val="1512858"/>
            <a:satOff val="-9696"/>
            <a:lumOff val="-5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Palliative Radiation if a Radiotherapy facility is available. </a:t>
          </a:r>
        </a:p>
      </dsp:txBody>
      <dsp:txXfrm>
        <a:off x="46606" y="4386191"/>
        <a:ext cx="6786305" cy="861507"/>
      </dsp:txXfrm>
    </dsp:sp>
    <dsp:sp modelId="{90CC4953-7D22-419D-8102-C9178A7F7637}">
      <dsp:nvSpPr>
        <dsp:cNvPr id="0" name=""/>
        <dsp:cNvSpPr/>
      </dsp:nvSpPr>
      <dsp:spPr>
        <a:xfrm>
          <a:off x="0" y="5294304"/>
          <a:ext cx="6879517" cy="583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2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1-to-3 fractions of 10 Gy given four weeks apart to the pelvis - can help control discharge and bleed</a:t>
          </a:r>
        </a:p>
      </dsp:txBody>
      <dsp:txXfrm>
        <a:off x="0" y="5294304"/>
        <a:ext cx="6879517" cy="583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CB166-BCD8-4A43-8055-B112E51011FE}">
      <dsp:nvSpPr>
        <dsp:cNvPr id="0" name=""/>
        <dsp:cNvSpPr/>
      </dsp:nvSpPr>
      <dsp:spPr>
        <a:xfrm>
          <a:off x="0" y="229414"/>
          <a:ext cx="6975886" cy="1153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Try simple local measures such as vaginal packing </a:t>
          </a:r>
        </a:p>
      </dsp:txBody>
      <dsp:txXfrm>
        <a:off x="56315" y="285729"/>
        <a:ext cx="6863256" cy="1040990"/>
      </dsp:txXfrm>
    </dsp:sp>
    <dsp:sp modelId="{42630848-217B-497D-A9D9-EFD3FCB24F13}">
      <dsp:nvSpPr>
        <dsp:cNvPr id="0" name=""/>
        <dsp:cNvSpPr/>
      </dsp:nvSpPr>
      <dsp:spPr>
        <a:xfrm>
          <a:off x="0" y="1466554"/>
          <a:ext cx="6975886" cy="1153620"/>
        </a:xfrm>
        <a:prstGeom prst="roundRect">
          <a:avLst/>
        </a:prstGeom>
        <a:solidFill>
          <a:schemeClr val="accent2">
            <a:hueOff val="504286"/>
            <a:satOff val="-3232"/>
            <a:lumOff val="-18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Try commonly available oral hemostatic agents like tranexamic acid</a:t>
          </a:r>
        </a:p>
      </dsp:txBody>
      <dsp:txXfrm>
        <a:off x="56315" y="1522869"/>
        <a:ext cx="6863256" cy="1040990"/>
      </dsp:txXfrm>
    </dsp:sp>
    <dsp:sp modelId="{A854EF88-214C-4DDD-AF1A-7C71EFDA69CF}">
      <dsp:nvSpPr>
        <dsp:cNvPr id="0" name=""/>
        <dsp:cNvSpPr/>
      </dsp:nvSpPr>
      <dsp:spPr>
        <a:xfrm>
          <a:off x="0" y="2703694"/>
          <a:ext cx="6975886" cy="1153620"/>
        </a:xfrm>
        <a:prstGeom prst="roundRect">
          <a:avLst/>
        </a:prstGeom>
        <a:solidFill>
          <a:schemeClr val="accent2">
            <a:hueOff val="1008572"/>
            <a:satOff val="-6464"/>
            <a:lumOff val="-36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Radiotherapy. </a:t>
          </a:r>
        </a:p>
      </dsp:txBody>
      <dsp:txXfrm>
        <a:off x="56315" y="2760009"/>
        <a:ext cx="6863256" cy="1040990"/>
      </dsp:txXfrm>
    </dsp:sp>
    <dsp:sp modelId="{6EA16011-6118-4AEC-95A4-3516D126E60C}">
      <dsp:nvSpPr>
        <dsp:cNvPr id="0" name=""/>
        <dsp:cNvSpPr/>
      </dsp:nvSpPr>
      <dsp:spPr>
        <a:xfrm>
          <a:off x="0" y="3940834"/>
          <a:ext cx="6975886" cy="1153620"/>
        </a:xfrm>
        <a:prstGeom prst="roundRect">
          <a:avLst/>
        </a:prstGeom>
        <a:solidFill>
          <a:schemeClr val="accent2">
            <a:hueOff val="1512858"/>
            <a:satOff val="-9696"/>
            <a:lumOff val="-5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For those whose bleeding cannot be controlled successfully, </a:t>
          </a:r>
        </a:p>
      </dsp:txBody>
      <dsp:txXfrm>
        <a:off x="56315" y="3997149"/>
        <a:ext cx="6863256" cy="1040990"/>
      </dsp:txXfrm>
    </dsp:sp>
    <dsp:sp modelId="{570797DC-C684-478F-9E74-948B046E8699}">
      <dsp:nvSpPr>
        <dsp:cNvPr id="0" name=""/>
        <dsp:cNvSpPr/>
      </dsp:nvSpPr>
      <dsp:spPr>
        <a:xfrm>
          <a:off x="0" y="5094454"/>
          <a:ext cx="6975886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48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Midazolam 2-3 mg subcutaneously every 4-6 hours to mildly sedate patients to ease fears and reduce awareness of the circumstances.</a:t>
          </a:r>
        </a:p>
      </dsp:txBody>
      <dsp:txXfrm>
        <a:off x="0" y="5094454"/>
        <a:ext cx="6975886" cy="1020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042DE-338A-43E8-BC7E-CD9944629C38}">
      <dsp:nvSpPr>
        <dsp:cNvPr id="0" name=""/>
        <dsp:cNvSpPr/>
      </dsp:nvSpPr>
      <dsp:spPr>
        <a:xfrm>
          <a:off x="0" y="11327"/>
          <a:ext cx="6879517" cy="28989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300" kern="1200"/>
            <a:t>Questions and answers</a:t>
          </a:r>
          <a:endParaRPr lang="en-US" sz="5300" kern="1200"/>
        </a:p>
      </dsp:txBody>
      <dsp:txXfrm>
        <a:off x="141516" y="152843"/>
        <a:ext cx="6596485" cy="2615935"/>
      </dsp:txXfrm>
    </dsp:sp>
    <dsp:sp modelId="{B6DD52D8-79E2-43E1-B1EF-901B35ACD89A}">
      <dsp:nvSpPr>
        <dsp:cNvPr id="0" name=""/>
        <dsp:cNvSpPr/>
      </dsp:nvSpPr>
      <dsp:spPr>
        <a:xfrm>
          <a:off x="0" y="3062934"/>
          <a:ext cx="6879517" cy="2898967"/>
        </a:xfrm>
        <a:prstGeom prst="roundRect">
          <a:avLst/>
        </a:prstGeom>
        <a:solidFill>
          <a:schemeClr val="accent2">
            <a:hueOff val="1512858"/>
            <a:satOff val="-9696"/>
            <a:lumOff val="-5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300" kern="1200"/>
            <a:t>Sharing of treatment experiences if any</a:t>
          </a:r>
          <a:endParaRPr lang="en-US" sz="5300" kern="1200"/>
        </a:p>
      </dsp:txBody>
      <dsp:txXfrm>
        <a:off x="141516" y="3204450"/>
        <a:ext cx="6596485" cy="2615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6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1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3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9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6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7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064D7E-06DA-49C2-98D1-4C063EBE9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D1B7231-4CA0-4EF0-A0F6-BBC5D2289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6C7D2-2C2B-45A2-B877-AD7F29D21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3E4B7AF-75AF-445E-9C56-25B6004E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F9A02B0-84CC-4983-8CA2-DA39E73F2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B12A9E-E8F5-4BB6-9FAC-B7528DB78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E08A66-700A-4A93-8C53-51D5607B8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9E4E565-75A8-4E72-8D5F-0B62E6B49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F1FD7EC-834D-4087-9B69-7793E1A5B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E4853CF-E211-4741-8BB6-936918F20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08328EE-5DD9-49DB-AD4B-4F0A76A0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404B81F-9DCC-4C62-8962-2B6C36255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41ED921-643C-4B5B-86E6-99E818479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D09725-F1B5-4342-A3A6-25BDC7261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C5251DB-B92C-4E4E-9BAE-B3EB8A9A3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2389C50-96FA-4F8E-A890-EE4967379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497D116-7C85-4317-8284-E647BAFC3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D6ED932-F3DD-4BB6-8FC3-6E205965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850A286-F068-43D3-8DEA-272E28F30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F3A2DA1-C0E2-44DE-AAA4-D2F262CB3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D8CC984-8A5C-4205-9CE0-218DA79F1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2901BA-B376-4054-8C31-BE75DF480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2BA8E1-2C05-43A7-AABF-8D614E07D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D58E52-4C85-48FF-ADA3-F8F66B995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C61787A-32B8-440E-B1A5-1CAEC9D11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9D651FB-65B3-4DBD-9428-084075111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34A6116-8F7B-4C9A-9B9D-EF25C8BFA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4CC776F-EA3D-4898-9730-88C6605FD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81A3030-F8B6-4D5E-8A8F-7CE0C81E9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49129F1-E775-4904-9569-F08FA175D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C93E5BB-B3BE-4416-A1B2-5A2CDA8B0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3FD179A-45E8-4D8F-8F75-6E4A266F8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750FA4-86C9-A14F-8EC2-C8712E95D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25" y="746840"/>
            <a:ext cx="4903438" cy="541573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N" dirty="0"/>
              <a:t>Vaginal Discharge and Vaginal Bleeding in Invasive Cervical Cancer </a:t>
            </a:r>
            <a:r>
              <a:rPr lang="en-IN" sz="3100" dirty="0"/>
              <a:t>(15 minutes)</a:t>
            </a:r>
            <a:endParaRPr lang="en-IN" dirty="0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729E7B49-E1D9-4EAE-8B30-D958A9580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31448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2BA0570-7BB5-4FB7-B41A-048CE0327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7316" y="-3109"/>
            <a:ext cx="6098262" cy="6861109"/>
          </a:xfrm>
          <a:custGeom>
            <a:avLst/>
            <a:gdLst>
              <a:gd name="connsiteX0" fmla="*/ 2247706 w 6098262"/>
              <a:gd name="connsiteY0" fmla="*/ 0 h 6861109"/>
              <a:gd name="connsiteX1" fmla="*/ 6098262 w 6098262"/>
              <a:gd name="connsiteY1" fmla="*/ 0 h 6861109"/>
              <a:gd name="connsiteX2" fmla="*/ 6098262 w 6098262"/>
              <a:gd name="connsiteY2" fmla="*/ 6861109 h 6861109"/>
              <a:gd name="connsiteX3" fmla="*/ 2247706 w 6098262"/>
              <a:gd name="connsiteY3" fmla="*/ 6861109 h 6861109"/>
              <a:gd name="connsiteX4" fmla="*/ 2247706 w 6098262"/>
              <a:gd name="connsiteY4" fmla="*/ 6857999 h 6861109"/>
              <a:gd name="connsiteX5" fmla="*/ 274850 w 6098262"/>
              <a:gd name="connsiteY5" fmla="*/ 6857999 h 6861109"/>
              <a:gd name="connsiteX6" fmla="*/ 954409 w 6098262"/>
              <a:gd name="connsiteY6" fmla="*/ 1 h 6861109"/>
              <a:gd name="connsiteX7" fmla="*/ 2247706 w 6098262"/>
              <a:gd name="connsiteY7" fmla="*/ 1 h 686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62" h="6861109">
                <a:moveTo>
                  <a:pt x="2247706" y="0"/>
                </a:moveTo>
                <a:lnTo>
                  <a:pt x="6098262" y="0"/>
                </a:lnTo>
                <a:lnTo>
                  <a:pt x="6098262" y="6861109"/>
                </a:lnTo>
                <a:lnTo>
                  <a:pt x="2247706" y="6861109"/>
                </a:lnTo>
                <a:lnTo>
                  <a:pt x="2247706" y="6857999"/>
                </a:lnTo>
                <a:lnTo>
                  <a:pt x="274850" y="6857999"/>
                </a:lnTo>
                <a:cubicBezTo>
                  <a:pt x="-619306" y="3429000"/>
                  <a:pt x="954409" y="3429000"/>
                  <a:pt x="954409" y="1"/>
                </a:cubicBezTo>
                <a:lnTo>
                  <a:pt x="224770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4" name="Picture 2">
            <a:extLst>
              <a:ext uri="{FF2B5EF4-FFF2-40B4-BE49-F238E27FC236}">
                <a16:creationId xmlns:a16="http://schemas.microsoft.com/office/drawing/2014/main" id="{D089D8F0-A969-3586-EF39-DEEF1E5649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l="33339" r="-2" b="-2"/>
          <a:stretch/>
        </p:blipFill>
        <p:spPr>
          <a:xfrm>
            <a:off x="6097316" y="-3108"/>
            <a:ext cx="6098262" cy="6861108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6736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3D18E-8239-4237-AAE3-669A5DC9E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3084D0-F791-4BDB-BE05-646AC3992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D6DCF6-A86F-4F3E-B05B-A185C88FE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C606F2D-64E8-4F47-8BFB-9E5461D0C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0BCEF1D-5A57-437F-8B18-A4BB5E7E2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AE40050-1642-4F32-97F7-A55F55224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092F7-3842-40E2-9AA0-F5ABE8530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573861C-1632-4B71-A9D1-6217F7056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789946E-7E68-4423-850D-B2685741D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FD9B59D-7EA5-4D09-A4D1-8FE116E6E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7DC543-FB49-4917-A784-F22671D85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DD4C969-ABA8-42BF-8A5A-376D6150A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41CF9EE-FFBB-4B80-9067-B93664D1E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A70F89B-6A43-4899-80C1-71EF00FF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D017414-9CE6-4C62-9907-FFB763678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71CBAD0-0A82-491E-B189-9B9EE284B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1FBDB97-63E3-4080-9C98-C3AC95812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EABAF5A-A1AF-407F-954C-AEC005C1D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FFB3E1-F883-4DC4-AB15-C9DF8FF45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370EECF-B2B1-4E98-9FA1-E6EAFD81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3D9282E-1351-4A7C-B825-55857E6CF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62B53C5-26FB-44BD-BA0E-8C9DC2B73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DEA48D3-2D0C-42DB-8DA4-683C7BA87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E94B642-22AE-4405-AF09-BCF2EFA66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4703B3-6CD3-454A-A370-2FC677832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53E6017-E992-4244-9DD2-23A81C98D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025D51B-D8CF-4443-9F54-922ED4F3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B0D1508-2D27-4EB4-B6E9-4F05F233A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F19548D-9DB1-4973-AFAF-A1714BFCF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B2B8E7E-308F-4C70-BB63-AA6E7F270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DB524C-34E5-4795-8662-91C3DD835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13D1937-AA87-4E61-A0ED-D20D74720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EA51299F-406B-4318-AEA1-08F10590E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C0E19-8EF2-543D-6DB0-CA43030C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590990" cy="5436630"/>
          </a:xfrm>
        </p:spPr>
        <p:txBody>
          <a:bodyPr anchor="ctr">
            <a:normAutofit/>
          </a:bodyPr>
          <a:lstStyle/>
          <a:p>
            <a:r>
              <a:rPr lang="en-IN" dirty="0"/>
              <a:t>Causes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93867D-DED5-6227-2F7E-2C321FE05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0938"/>
              </p:ext>
            </p:extLst>
          </p:nvPr>
        </p:nvGraphicFramePr>
        <p:xfrm>
          <a:off x="4773765" y="170180"/>
          <a:ext cx="7209034" cy="634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219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A372B-A072-FD4C-7234-91050323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N" dirty="0"/>
              <a:t>Management options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1CF8C6-10EB-DC8A-35DC-4AFAF1D2AA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239414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11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543033-E827-A79D-72B8-D75AC01B8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N" dirty="0"/>
              <a:t>Vaginal Bleeding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5748AE-8F7A-EEC0-437C-310841915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90459"/>
              </p:ext>
            </p:extLst>
          </p:nvPr>
        </p:nvGraphicFramePr>
        <p:xfrm>
          <a:off x="5006914" y="170169"/>
          <a:ext cx="6975886" cy="6344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93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4573A-77C4-0BF5-E32A-131436B6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IN" dirty="0"/>
              <a:t>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961C92-DAF5-7AB9-5B76-7E4F96CF3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769882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55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11BE1D3-B675-4947-B4E3-14B8DC93F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D2D8651B-6FCC-49D7-B6F8-AF869E89F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151932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8" name="Freeform: Shape 47">
            <a:extLst>
              <a:ext uri="{FF2B5EF4-FFF2-40B4-BE49-F238E27FC236}">
                <a16:creationId xmlns:a16="http://schemas.microsoft.com/office/drawing/2014/main" id="{B27DF924-CC1B-431A-A8F3-7FEBCA1AF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9" y="2882524"/>
            <a:ext cx="12184765" cy="3975477"/>
          </a:xfrm>
          <a:custGeom>
            <a:avLst/>
            <a:gdLst>
              <a:gd name="connsiteX0" fmla="*/ 8942254 w 12188952"/>
              <a:gd name="connsiteY0" fmla="*/ 34 h 3975477"/>
              <a:gd name="connsiteX1" fmla="*/ 11642906 w 12188952"/>
              <a:gd name="connsiteY1" fmla="*/ 225257 h 3975477"/>
              <a:gd name="connsiteX2" fmla="*/ 12188952 w 12188952"/>
              <a:gd name="connsiteY2" fmla="*/ 311174 h 3975477"/>
              <a:gd name="connsiteX3" fmla="*/ 12188952 w 12188952"/>
              <a:gd name="connsiteY3" fmla="*/ 3975477 h 3975477"/>
              <a:gd name="connsiteX4" fmla="*/ 0 w 12188952"/>
              <a:gd name="connsiteY4" fmla="*/ 3975477 h 3975477"/>
              <a:gd name="connsiteX5" fmla="*/ 0 w 12188952"/>
              <a:gd name="connsiteY5" fmla="*/ 1085061 h 3975477"/>
              <a:gd name="connsiteX6" fmla="*/ 552141 w 12188952"/>
              <a:gd name="connsiteY6" fmla="*/ 1079980 h 3975477"/>
              <a:gd name="connsiteX7" fmla="*/ 8942254 w 12188952"/>
              <a:gd name="connsiteY7" fmla="*/ 34 h 39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975477">
                <a:moveTo>
                  <a:pt x="8942254" y="34"/>
                </a:moveTo>
                <a:cubicBezTo>
                  <a:pt x="9695041" y="1709"/>
                  <a:pt x="10568453" y="66687"/>
                  <a:pt x="11642906" y="225257"/>
                </a:cubicBezTo>
                <a:lnTo>
                  <a:pt x="12188952" y="311174"/>
                </a:lnTo>
                <a:lnTo>
                  <a:pt x="12188952" y="3975477"/>
                </a:lnTo>
                <a:lnTo>
                  <a:pt x="0" y="3975477"/>
                </a:lnTo>
                <a:lnTo>
                  <a:pt x="0" y="1085061"/>
                </a:lnTo>
                <a:lnTo>
                  <a:pt x="552141" y="1079980"/>
                </a:lnTo>
                <a:cubicBezTo>
                  <a:pt x="4849952" y="999477"/>
                  <a:pt x="5931106" y="-6667"/>
                  <a:pt x="8942254" y="34"/>
                </a:cubicBez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C13C5A7-AC21-48FA-A06F-6A7F303BC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F262F85-28C5-406E-86B5-21B50079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6E46736-4910-4C3D-A602-EA961B5B9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6C95156-5BFF-4DE7-B263-E72A6236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CC6A642-5940-409E-BA90-465C2A814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12D9B4F-73D1-4F08-BED3-050F005D0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6BADE15-4CCA-4FB3-A2E1-F2B70EC8E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B84EC39-7B8E-4610-A1D0-64B4DC63E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1CE688-F428-4557-8D39-912F63B57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A0A277E-6B5F-4EA7-927D-072AE79F0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F8762B1-DD2A-4691-BAA0-FCF140D8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10B872-619E-4CDC-BBC2-2B8512F5E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55518C1-8F67-4B56-B385-0E4947C32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83AD748-761F-44A2-BF90-DBA3EDB4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6015257-A8BA-4AFA-943B-9CC961D83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21F0F86-489E-43A6-8315-85247026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5C90D9E-C664-4A5F-BC20-D76DDB874F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81936AF-8AA7-4931-8575-88CAD33A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DF1762F-6360-4C8F-9E4A-C7DE8C4C3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559C29F-E778-464B-A96A-079815C233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AD9E72B-D3BF-4D27-A601-1D2E7DE83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CB8422D-924B-45F5-8A16-0F8AC8FDC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7D55B22-5D5C-4F9B-9530-BB9DE6375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A093CBE-3A15-4A43-A536-2EE3B652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A289A63-846E-4F02-A373-B072C2EAF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2B62319-B036-4232-A230-5DD9F9EE1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13B242B-F116-42CC-AC41-373E24D4A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3F63EA7-9511-4DDD-962B-5C5C5131A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EE9C8DA-BB76-4CFF-AFD5-4E054A62C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2F3C61A-326D-45E1-8FDF-B346F1625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FBEEB7B-6D5D-47E6-836B-1843CF810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FF47F77-62CD-47D4-BB10-B751B9DAC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35BCA26-D6CB-599F-EE77-AD6AC59A1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1260582"/>
            <a:ext cx="10302169" cy="16286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71754150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E76129"/>
      </a:accent1>
      <a:accent2>
        <a:srgbClr val="CF9917"/>
      </a:accent2>
      <a:accent3>
        <a:srgbClr val="9AAC1E"/>
      </a:accent3>
      <a:accent4>
        <a:srgbClr val="5FB714"/>
      </a:accent4>
      <a:accent5>
        <a:srgbClr val="28BB21"/>
      </a:accent5>
      <a:accent6>
        <a:srgbClr val="14BC53"/>
      </a:accent6>
      <a:hlink>
        <a:srgbClr val="398BAD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Grandview</vt:lpstr>
      <vt:lpstr>Wingdings</vt:lpstr>
      <vt:lpstr>CosineVTI</vt:lpstr>
      <vt:lpstr>Vaginal Discharge and Vaginal Bleeding in Invasive Cervical Cancer (15 minutes)</vt:lpstr>
      <vt:lpstr>Causes</vt:lpstr>
      <vt:lpstr>Management options</vt:lpstr>
      <vt:lpstr>Vaginal Bleeding</vt:lpstr>
      <vt:lpstr>Discussion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Vaginal Discharge and Vaginal Bleeding in Invasive Cervical Cancer</dc:title>
  <dc:creator>Suresh Kumar</dc:creator>
  <cp:lastModifiedBy>Suresh Kumar</cp:lastModifiedBy>
  <cp:revision>2</cp:revision>
  <dcterms:created xsi:type="dcterms:W3CDTF">2022-12-26T15:34:34Z</dcterms:created>
  <dcterms:modified xsi:type="dcterms:W3CDTF">2022-12-28T15:05:26Z</dcterms:modified>
</cp:coreProperties>
</file>